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2_0.xml" ContentType="application/vnd.ms-powerpoint.comments+xml"/>
  <Override PartName="/ppt/notesSlides/notesSlide4.xml" ContentType="application/vnd.openxmlformats-officedocument.presentationml.notesSlide+xml"/>
  <Override PartName="/ppt/comments/modernComment_103_0.xml" ContentType="application/vnd.ms-powerpoint.comments+xml"/>
  <Override PartName="/ppt/notesSlides/notesSlide5.xml" ContentType="application/vnd.openxmlformats-officedocument.presentationml.notesSlide+xml"/>
  <Override PartName="/ppt/comments/modernComment_104_0.xml" ContentType="application/vnd.ms-powerpoint.comments+xml"/>
  <Override PartName="/ppt/notesSlides/notesSlide6.xml" ContentType="application/vnd.openxmlformats-officedocument.presentationml.notesSlide+xml"/>
  <Override PartName="/ppt/comments/modernComment_105_0.xml" ContentType="application/vnd.ms-powerpoint.comments+xml"/>
  <Override PartName="/ppt/notesSlides/notesSlide7.xml" ContentType="application/vnd.openxmlformats-officedocument.presentationml.notesSlide+xml"/>
  <Override PartName="/ppt/comments/modernComment_106_0.xml" ContentType="application/vnd.ms-powerpoint.comments+xml"/>
  <Override PartName="/ppt/notesSlides/notesSlide8.xml" ContentType="application/vnd.openxmlformats-officedocument.presentationml.notesSlide+xml"/>
  <Override PartName="/ppt/comments/modernComment_107_0.xml" ContentType="application/vnd.ms-powerpoint.comments+xml"/>
  <Override PartName="/ppt/notesSlides/notesSlide9.xml" ContentType="application/vnd.openxmlformats-officedocument.presentationml.notesSlide+xml"/>
  <Override PartName="/ppt/comments/modernComment_108_0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Roboto" panose="020000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71E6FE-C935-1984-2D01-FB8FC4A1A341}" name="Rocio Rodriguez-Inniss" initials="RR" userId="S::rocio@collage-arts.org::e93d669e-de47-4cda-b2e1-4f7d7f258d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D26460-908B-F736-C92D-7E7DA9DD653F}" v="170" dt="2025-06-11T15:50:49.494"/>
  </p1510:revLst>
</p1510:revInfo>
</file>

<file path=ppt/tableStyles.xml><?xml version="1.0" encoding="utf-8"?>
<a:tblStyleLst xmlns:a="http://schemas.openxmlformats.org/drawingml/2006/main" def="{90FD621E-892A-4E5B-A504-B6DE79ABB103}">
  <a:tblStyle styleId="{90FD621E-892A-4E5B-A504-B6DE79ABB1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io Rodriguez-Inniss" userId="S::rocio@collage-arts.org::e93d669e-de47-4cda-b2e1-4f7d7f258d9a" providerId="AD" clId="Web-{7CD26460-908B-F736-C92D-7E7DA9DD653F}"/>
    <pc:docChg chg="mod addSld delSld modSld">
      <pc:chgData name="Rocio Rodriguez-Inniss" userId="S::rocio@collage-arts.org::e93d669e-de47-4cda-b2e1-4f7d7f258d9a" providerId="AD" clId="Web-{7CD26460-908B-F736-C92D-7E7DA9DD653F}" dt="2025-06-11T15:46:01.866" v="88"/>
      <pc:docMkLst>
        <pc:docMk/>
      </pc:docMkLst>
      <pc:sldChg chg="addSp modSp">
        <pc:chgData name="Rocio Rodriguez-Inniss" userId="S::rocio@collage-arts.org::e93d669e-de47-4cda-b2e1-4f7d7f258d9a" providerId="AD" clId="Web-{7CD26460-908B-F736-C92D-7E7DA9DD653F}" dt="2025-06-11T15:44:24.422" v="85" actId="20577"/>
        <pc:sldMkLst>
          <pc:docMk/>
          <pc:sldMk cId="0" sldId="256"/>
        </pc:sldMkLst>
        <pc:spChg chg="add mod">
          <ac:chgData name="Rocio Rodriguez-Inniss" userId="S::rocio@collage-arts.org::e93d669e-de47-4cda-b2e1-4f7d7f258d9a" providerId="AD" clId="Web-{7CD26460-908B-F736-C92D-7E7DA9DD653F}" dt="2025-06-11T15:44:24.422" v="85" actId="20577"/>
          <ac:spMkLst>
            <pc:docMk/>
            <pc:sldMk cId="0" sldId="256"/>
            <ac:spMk id="3" creationId="{74AE8C54-F65A-AD55-812D-0183D082E161}"/>
          </ac:spMkLst>
        </pc:spChg>
      </pc:sldChg>
      <pc:sldChg chg="addSp modSp">
        <pc:chgData name="Rocio Rodriguez-Inniss" userId="S::rocio@collage-arts.org::e93d669e-de47-4cda-b2e1-4f7d7f258d9a" providerId="AD" clId="Web-{7CD26460-908B-F736-C92D-7E7DA9DD653F}" dt="2025-06-11T15:43:38.466" v="72" actId="1076"/>
        <pc:sldMkLst>
          <pc:docMk/>
          <pc:sldMk cId="0" sldId="257"/>
        </pc:sldMkLst>
        <pc:spChg chg="add mod">
          <ac:chgData name="Rocio Rodriguez-Inniss" userId="S::rocio@collage-arts.org::e93d669e-de47-4cda-b2e1-4f7d7f258d9a" providerId="AD" clId="Web-{7CD26460-908B-F736-C92D-7E7DA9DD653F}" dt="2025-06-11T15:43:38.466" v="72" actId="1076"/>
          <ac:spMkLst>
            <pc:docMk/>
            <pc:sldMk cId="0" sldId="257"/>
            <ac:spMk id="2" creationId="{03EC256E-F0BD-B211-E71F-DE36C66EA5BE}"/>
          </ac:spMkLst>
        </pc:spChg>
      </pc:sldChg>
      <pc:sldChg chg="new del">
        <pc:chgData name="Rocio Rodriguez-Inniss" userId="S::rocio@collage-arts.org::e93d669e-de47-4cda-b2e1-4f7d7f258d9a" providerId="AD" clId="Web-{7CD26460-908B-F736-C92D-7E7DA9DD653F}" dt="2025-06-11T15:44:37.110" v="87"/>
        <pc:sldMkLst>
          <pc:docMk/>
          <pc:sldMk cId="1175723582" sldId="268"/>
        </pc:sldMkLst>
      </pc:sldChg>
    </pc:docChg>
  </pc:docChgLst>
</pc:chgInfo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3404A23-B380-4D52-86FA-88C3BD298F69}" authorId="{8D71E6FE-C935-1984-2D01-FB8FC4A1A341}" created="2025-06-11T15:46:01.866">
    <pc:sldMkLst xmlns:pc="http://schemas.microsoft.com/office/powerpoint/2013/main/command">
      <pc:docMk/>
      <pc:sldMk cId="0" sldId="258"/>
    </pc:sldMkLst>
    <p188:txBody>
      <a:bodyPr/>
      <a:lstStyle/>
      <a:p>
        <a:r>
          <a:rPr lang="en-GB"/>
          <a:t>The Empire Windrush arrived at Tilbury Dock, Essex in 1948. Tickets were on average £28 which is £1000 today! The journey started in Jamaica and took approx. 4 weeks. </a:t>
        </a:r>
      </a:p>
    </p188:txBody>
  </p188:cm>
</p188:cmLst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E4D2F3-F221-42D6-9AED-46E209753F1E}" authorId="{8D71E6FE-C935-1984-2D01-FB8FC4A1A341}" created="2025-06-11T15:46:45.228">
    <pc:sldMkLst xmlns:pc="http://schemas.microsoft.com/office/powerpoint/2013/main/command">
      <pc:docMk/>
      <pc:sldMk cId="0" sldId="259"/>
    </pc:sldMkLst>
    <p188:txBody>
      <a:bodyPr/>
      <a:lstStyle/>
      <a:p>
        <a:r>
          <a:rPr lang="en-GB"/>
          <a:t>Encourage thinking on home. What would is familiar to them, what would they miss?</a:t>
        </a:r>
      </a:p>
    </p188:txBody>
  </p188:cm>
</p188:cmLst>
</file>

<file path=ppt/comments/modernComment_104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F7D4F7-BFFB-4042-BF63-E83CDC2B4F37}" authorId="{8D71E6FE-C935-1984-2D01-FB8FC4A1A341}" created="2025-06-11T15:47:34.028">
    <pc:sldMkLst xmlns:pc="http://schemas.microsoft.com/office/powerpoint/2013/main/command">
      <pc:docMk/>
      <pc:sldMk cId="0" sldId="260"/>
    </pc:sldMkLst>
    <p188:txBody>
      <a:bodyPr/>
      <a:lstStyle/>
      <a:p>
        <a:r>
          <a:rPr lang="en-GB"/>
          <a:t>Expand this thinking, what is unfamiliar? What would they hope for in a new place? What would they be worried about?</a:t>
        </a:r>
      </a:p>
    </p188:txBody>
  </p188:cm>
</p188:cmLst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D7BBC3C-A590-4C1D-88A3-AF5C03EE99A6}" authorId="{8D71E6FE-C935-1984-2D01-FB8FC4A1A341}" created="2025-06-11T15:48:13.625">
    <pc:sldMkLst xmlns:pc="http://schemas.microsoft.com/office/powerpoint/2013/main/command">
      <pc:docMk/>
      <pc:sldMk cId="0" sldId="261"/>
    </pc:sldMkLst>
    <p188:txBody>
      <a:bodyPr/>
      <a:lstStyle/>
      <a:p>
        <a:r>
          <a:rPr lang="en-GB"/>
          <a:t>This statue is in Waterloo Station!</a:t>
        </a:r>
      </a:p>
    </p188:txBody>
  </p188:cm>
</p188:cmLst>
</file>

<file path=ppt/comments/modernComment_10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DB6AF8-E203-4A2F-9F7E-3F8DF84380B1}" authorId="{8D71E6FE-C935-1984-2D01-FB8FC4A1A341}" created="2025-06-11T15:49:12.113">
    <pc:sldMkLst xmlns:pc="http://schemas.microsoft.com/office/powerpoint/2013/main/command">
      <pc:docMk/>
      <pc:sldMk cId="0" sldId="262"/>
    </pc:sldMkLst>
    <p188:txBody>
      <a:bodyPr/>
      <a:lstStyle/>
      <a:p>
        <a:r>
          <a:rPr lang="en-GB"/>
          <a:t>Talk about idea of 'best clothes', the importance of this journey, the pride. Climate differences, it was cold!</a:t>
        </a:r>
      </a:p>
    </p188:txBody>
  </p188:cm>
</p188:cmLst>
</file>

<file path=ppt/comments/modernComment_10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C11259-449E-4219-B3D7-8CF8C74E4F92}" authorId="{8D71E6FE-C935-1984-2D01-FB8FC4A1A341}" created="2025-06-11T15:49:39.318">
    <pc:sldMkLst xmlns:pc="http://schemas.microsoft.com/office/powerpoint/2013/main/command">
      <pc:docMk/>
      <pc:sldMk cId="0" sldId="263"/>
    </pc:sldMkLst>
    <p188:txBody>
      <a:bodyPr/>
      <a:lstStyle/>
      <a:p>
        <a:r>
          <a:rPr lang="en-GB"/>
          <a:t>Althea McNish was a Haringey resident.</a:t>
        </a:r>
      </a:p>
    </p188:txBody>
  </p188:cm>
</p188:cmLst>
</file>

<file path=ppt/comments/modernComment_108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B75E20-B77F-4B6B-81FF-6AFB0050D94A}" authorId="{8D71E6FE-C935-1984-2D01-FB8FC4A1A341}" created="2025-06-11T15:50:49.494">
    <pc:sldMkLst xmlns:pc="http://schemas.microsoft.com/office/powerpoint/2013/main/command">
      <pc:docMk/>
      <pc:sldMk cId="0" sldId="264"/>
    </pc:sldMkLst>
    <p188:txBody>
      <a:bodyPr/>
      <a:lstStyle/>
      <a:p>
        <a:r>
          <a:rPr lang="en-GB"/>
          <a:t>Althea studied at the Royal College of Art. On a trip to the countryside as part of her studies she saw wheat fields for the first time - this inspired her patterns which meld her two worlds: the English landscape and Caribbean colours.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7a9a9f14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7a9a9f14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9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0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0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png"/><Relationship Id="rId3" Type="http://schemas.microsoft.com/office/2018/10/relationships/comments" Target="../comments/modernComment_105_0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microsoft.com/office/2018/10/relationships/comments" Target="../comments/modernComment_106_0.xml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22.pn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18/10/relationships/comments" Target="../comments/modernComment_107_0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image" Target="../media/image18.png"/><Relationship Id="rId5" Type="http://schemas.openxmlformats.org/officeDocument/2006/relationships/image" Target="../media/image40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microsoft.com/office/2018/10/relationships/comments" Target="../comments/modernComment_108_0.xml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10" Type="http://schemas.openxmlformats.org/officeDocument/2006/relationships/image" Target="../media/image22.pn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3073" b="-33073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 rot="5400000">
            <a:off x="11509791" y="278595"/>
            <a:ext cx="6078616" cy="4072673"/>
          </a:xfrm>
          <a:custGeom>
            <a:avLst/>
            <a:gdLst/>
            <a:ahLst/>
            <a:cxnLst/>
            <a:rect l="l" t="t" r="r" b="b"/>
            <a:pathLst>
              <a:path w="6078616" h="4072673" extrusionOk="0">
                <a:moveTo>
                  <a:pt x="0" y="0"/>
                </a:moveTo>
                <a:lnTo>
                  <a:pt x="6078616" y="0"/>
                </a:lnTo>
                <a:lnTo>
                  <a:pt x="6078616" y="4072673"/>
                </a:lnTo>
                <a:lnTo>
                  <a:pt x="0" y="4072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 rot="-94514">
            <a:off x="3458434" y="1457999"/>
            <a:ext cx="11379743" cy="7366717"/>
          </a:xfrm>
          <a:custGeom>
            <a:avLst/>
            <a:gdLst/>
            <a:ahLst/>
            <a:cxnLst/>
            <a:rect l="l" t="t" r="r" b="b"/>
            <a:pathLst>
              <a:path w="11375442" h="7363933" extrusionOk="0">
                <a:moveTo>
                  <a:pt x="0" y="0"/>
                </a:moveTo>
                <a:lnTo>
                  <a:pt x="11375442" y="0"/>
                </a:lnTo>
                <a:lnTo>
                  <a:pt x="11375442" y="7363934"/>
                </a:lnTo>
                <a:lnTo>
                  <a:pt x="0" y="7363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887"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>
            <a:off x="1631479" y="2011225"/>
            <a:ext cx="3184794" cy="6264549"/>
          </a:xfrm>
          <a:custGeom>
            <a:avLst/>
            <a:gdLst/>
            <a:ahLst/>
            <a:cxnLst/>
            <a:rect l="l" t="t" r="r" b="b"/>
            <a:pathLst>
              <a:path w="3184794" h="6264549" extrusionOk="0">
                <a:moveTo>
                  <a:pt x="0" y="0"/>
                </a:moveTo>
                <a:lnTo>
                  <a:pt x="3184794" y="0"/>
                </a:lnTo>
                <a:lnTo>
                  <a:pt x="3184794" y="6264550"/>
                </a:lnTo>
                <a:lnTo>
                  <a:pt x="0" y="626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43767" t="-4057" r="-30460"/>
            </a:stretch>
          </a:blipFill>
          <a:ln>
            <a:noFill/>
          </a:ln>
        </p:spPr>
      </p:sp>
      <p:sp>
        <p:nvSpPr>
          <p:cNvPr id="88" name="Google Shape;88;p13"/>
          <p:cNvSpPr/>
          <p:nvPr/>
        </p:nvSpPr>
        <p:spPr>
          <a:xfrm>
            <a:off x="13474870" y="1847231"/>
            <a:ext cx="2148458" cy="4981931"/>
          </a:xfrm>
          <a:custGeom>
            <a:avLst/>
            <a:gdLst/>
            <a:ahLst/>
            <a:cxnLst/>
            <a:rect l="l" t="t" r="r" b="b"/>
            <a:pathLst>
              <a:path w="2148458" h="4981931" extrusionOk="0">
                <a:moveTo>
                  <a:pt x="0" y="0"/>
                </a:moveTo>
                <a:lnTo>
                  <a:pt x="2148458" y="0"/>
                </a:lnTo>
                <a:lnTo>
                  <a:pt x="2148458" y="4981931"/>
                </a:lnTo>
                <a:lnTo>
                  <a:pt x="0" y="4981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>
            <a:off x="10767218" y="8275775"/>
            <a:ext cx="3491089" cy="986233"/>
          </a:xfrm>
          <a:custGeom>
            <a:avLst/>
            <a:gdLst/>
            <a:ahLst/>
            <a:cxnLst/>
            <a:rect l="l" t="t" r="r" b="b"/>
            <a:pathLst>
              <a:path w="3491089" h="986233" extrusionOk="0">
                <a:moveTo>
                  <a:pt x="0" y="0"/>
                </a:moveTo>
                <a:lnTo>
                  <a:pt x="3491089" y="0"/>
                </a:lnTo>
                <a:lnTo>
                  <a:pt x="3491089" y="986232"/>
                </a:lnTo>
                <a:lnTo>
                  <a:pt x="0" y="986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 rot="-569368">
            <a:off x="2597029" y="1078201"/>
            <a:ext cx="1524600" cy="1538058"/>
          </a:xfrm>
          <a:custGeom>
            <a:avLst/>
            <a:gdLst/>
            <a:ahLst/>
            <a:cxnLst/>
            <a:rect l="l" t="t" r="r" b="b"/>
            <a:pathLst>
              <a:path w="1524600" h="1538058" extrusionOk="0">
                <a:moveTo>
                  <a:pt x="0" y="0"/>
                </a:moveTo>
                <a:lnTo>
                  <a:pt x="1524601" y="0"/>
                </a:lnTo>
                <a:lnTo>
                  <a:pt x="1524601" y="1538059"/>
                </a:lnTo>
                <a:lnTo>
                  <a:pt x="0" y="1538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3"/>
          <p:cNvSpPr/>
          <p:nvPr/>
        </p:nvSpPr>
        <p:spPr>
          <a:xfrm rot="-1007651">
            <a:off x="1265242" y="564760"/>
            <a:ext cx="1917520" cy="1505253"/>
          </a:xfrm>
          <a:custGeom>
            <a:avLst/>
            <a:gdLst/>
            <a:ahLst/>
            <a:cxnLst/>
            <a:rect l="l" t="t" r="r" b="b"/>
            <a:pathLst>
              <a:path w="1917520" h="1505253" extrusionOk="0">
                <a:moveTo>
                  <a:pt x="0" y="0"/>
                </a:moveTo>
                <a:lnTo>
                  <a:pt x="1917520" y="0"/>
                </a:lnTo>
                <a:lnTo>
                  <a:pt x="1917520" y="1505253"/>
                </a:lnTo>
                <a:lnTo>
                  <a:pt x="0" y="1505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3"/>
          <p:cNvSpPr/>
          <p:nvPr/>
        </p:nvSpPr>
        <p:spPr>
          <a:xfrm rot="-605226">
            <a:off x="14365534" y="2044050"/>
            <a:ext cx="1702928" cy="1374728"/>
          </a:xfrm>
          <a:custGeom>
            <a:avLst/>
            <a:gdLst/>
            <a:ahLst/>
            <a:cxnLst/>
            <a:rect l="l" t="t" r="r" b="b"/>
            <a:pathLst>
              <a:path w="1702928" h="1374728" extrusionOk="0">
                <a:moveTo>
                  <a:pt x="0" y="0"/>
                </a:moveTo>
                <a:lnTo>
                  <a:pt x="1702928" y="0"/>
                </a:lnTo>
                <a:lnTo>
                  <a:pt x="1702928" y="1374728"/>
                </a:lnTo>
                <a:lnTo>
                  <a:pt x="0" y="13747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p13"/>
          <p:cNvSpPr txBox="1"/>
          <p:nvPr/>
        </p:nvSpPr>
        <p:spPr>
          <a:xfrm>
            <a:off x="3909996" y="5237866"/>
            <a:ext cx="104766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introduction</a:t>
            </a:r>
            <a:endParaRPr sz="8000"/>
          </a:p>
        </p:txBody>
      </p:sp>
      <p:sp>
        <p:nvSpPr>
          <p:cNvPr id="94" name="Google Shape;94;p13"/>
          <p:cNvSpPr txBox="1"/>
          <p:nvPr/>
        </p:nvSpPr>
        <p:spPr>
          <a:xfrm>
            <a:off x="2224002" y="2173424"/>
            <a:ext cx="13839900" cy="27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43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WINDRUSH</a:t>
            </a:r>
            <a:endParaRPr/>
          </a:p>
          <a:p>
            <a:pPr marL="0" marR="0" lvl="0" indent="0" algn="ctr" rtl="0">
              <a:lnSpc>
                <a:spcPct val="6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43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WONDER ART</a:t>
            </a:r>
            <a:endParaRPr/>
          </a:p>
        </p:txBody>
      </p:sp>
      <p:sp>
        <p:nvSpPr>
          <p:cNvPr id="95" name="Google Shape;95;p13"/>
          <p:cNvSpPr/>
          <p:nvPr/>
        </p:nvSpPr>
        <p:spPr>
          <a:xfrm rot="663816">
            <a:off x="1393164" y="6096579"/>
            <a:ext cx="3732736" cy="3534952"/>
          </a:xfrm>
          <a:custGeom>
            <a:avLst/>
            <a:gdLst/>
            <a:ahLst/>
            <a:cxnLst/>
            <a:rect l="l" t="t" r="r" b="b"/>
            <a:pathLst>
              <a:path w="3732736" h="3534952" extrusionOk="0">
                <a:moveTo>
                  <a:pt x="0" y="0"/>
                </a:moveTo>
                <a:lnTo>
                  <a:pt x="3732736" y="0"/>
                </a:lnTo>
                <a:lnTo>
                  <a:pt x="3732736" y="3534952"/>
                </a:lnTo>
                <a:lnTo>
                  <a:pt x="0" y="3534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190252" t="-212744" r="-7366" b="-131640"/>
            </a:stretch>
          </a:blipFill>
          <a:ln>
            <a:noFill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E8C54-F65A-AD55-812D-0183D082E161}"/>
              </a:ext>
            </a:extLst>
          </p:cNvPr>
          <p:cNvSpPr txBox="1"/>
          <p:nvPr/>
        </p:nvSpPr>
        <p:spPr>
          <a:xfrm>
            <a:off x="111272" y="9808026"/>
            <a:ext cx="42173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Illustration by Michelle Inniss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3073" b="-33073"/>
            </a:stretch>
          </a:blipFill>
          <a:ln>
            <a:noFill/>
          </a:ln>
        </p:spPr>
      </p:sp>
      <p:sp>
        <p:nvSpPr>
          <p:cNvPr id="231" name="Google Shape;231;p22"/>
          <p:cNvSpPr/>
          <p:nvPr/>
        </p:nvSpPr>
        <p:spPr>
          <a:xfrm>
            <a:off x="13422339" y="857917"/>
            <a:ext cx="3922146" cy="4987584"/>
          </a:xfrm>
          <a:custGeom>
            <a:avLst/>
            <a:gdLst/>
            <a:ahLst/>
            <a:cxnLst/>
            <a:rect l="l" t="t" r="r" b="b"/>
            <a:pathLst>
              <a:path w="3922146" h="4987584" extrusionOk="0">
                <a:moveTo>
                  <a:pt x="0" y="0"/>
                </a:moveTo>
                <a:lnTo>
                  <a:pt x="3922146" y="0"/>
                </a:lnTo>
                <a:lnTo>
                  <a:pt x="3922146" y="4987584"/>
                </a:lnTo>
                <a:lnTo>
                  <a:pt x="0" y="4987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89085" t="-6780" b="-6780"/>
            </a:stretch>
          </a:blipFill>
          <a:ln>
            <a:noFill/>
          </a:ln>
        </p:spPr>
      </p:sp>
      <p:sp>
        <p:nvSpPr>
          <p:cNvPr id="232" name="Google Shape;232;p22"/>
          <p:cNvSpPr/>
          <p:nvPr/>
        </p:nvSpPr>
        <p:spPr>
          <a:xfrm>
            <a:off x="1707476" y="1365381"/>
            <a:ext cx="11375442" cy="7363933"/>
          </a:xfrm>
          <a:custGeom>
            <a:avLst/>
            <a:gdLst/>
            <a:ahLst/>
            <a:cxnLst/>
            <a:rect l="l" t="t" r="r" b="b"/>
            <a:pathLst>
              <a:path w="11375442" h="7363933" extrusionOk="0">
                <a:moveTo>
                  <a:pt x="0" y="0"/>
                </a:moveTo>
                <a:lnTo>
                  <a:pt x="11375442" y="0"/>
                </a:lnTo>
                <a:lnTo>
                  <a:pt x="11375442" y="7363934"/>
                </a:lnTo>
                <a:lnTo>
                  <a:pt x="0" y="7363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887"/>
            </a:stretch>
          </a:blipFill>
          <a:ln>
            <a:noFill/>
          </a:ln>
        </p:spPr>
      </p:sp>
      <p:grpSp>
        <p:nvGrpSpPr>
          <p:cNvPr id="233" name="Google Shape;233;p22"/>
          <p:cNvGrpSpPr/>
          <p:nvPr/>
        </p:nvGrpSpPr>
        <p:grpSpPr>
          <a:xfrm>
            <a:off x="11286039" y="1383171"/>
            <a:ext cx="5210144" cy="7520658"/>
            <a:chOff x="2794" y="0"/>
            <a:chExt cx="3167380" cy="4572000"/>
          </a:xfrm>
        </p:grpSpPr>
        <p:sp>
          <p:nvSpPr>
            <p:cNvPr id="234" name="Google Shape;234;p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 extrusionOk="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22172" r="-22171"/>
              </a:stretch>
            </a:blipFill>
            <a:ln>
              <a:noFill/>
            </a:ln>
          </p:spPr>
        </p:sp>
        <p:sp>
          <p:nvSpPr>
            <p:cNvPr id="235" name="Google Shape;235;p22"/>
            <p:cNvSpPr/>
            <p:nvPr/>
          </p:nvSpPr>
          <p:spPr>
            <a:xfrm>
              <a:off x="2794" y="0"/>
              <a:ext cx="3167380" cy="4572000"/>
            </a:xfrm>
            <a:custGeom>
              <a:avLst/>
              <a:gdLst/>
              <a:ahLst/>
              <a:cxnLst/>
              <a:rect l="l" t="t" r="r" b="b"/>
              <a:pathLst>
                <a:path w="3167380" h="4572000" extrusionOk="0">
                  <a:moveTo>
                    <a:pt x="3167380" y="0"/>
                  </a:moveTo>
                  <a:lnTo>
                    <a:pt x="316738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316738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159" r="-159"/>
              </a:stretch>
            </a:blipFill>
            <a:ln>
              <a:noFill/>
            </a:ln>
          </p:spPr>
        </p:sp>
      </p:grpSp>
      <p:sp>
        <p:nvSpPr>
          <p:cNvPr id="236" name="Google Shape;236;p22"/>
          <p:cNvSpPr/>
          <p:nvPr/>
        </p:nvSpPr>
        <p:spPr>
          <a:xfrm rot="405243">
            <a:off x="1370570" y="902583"/>
            <a:ext cx="1403461" cy="2760635"/>
          </a:xfrm>
          <a:custGeom>
            <a:avLst/>
            <a:gdLst/>
            <a:ahLst/>
            <a:cxnLst/>
            <a:rect l="l" t="t" r="r" b="b"/>
            <a:pathLst>
              <a:path w="1403461" h="2760635" extrusionOk="0">
                <a:moveTo>
                  <a:pt x="0" y="0"/>
                </a:moveTo>
                <a:lnTo>
                  <a:pt x="1403462" y="0"/>
                </a:lnTo>
                <a:lnTo>
                  <a:pt x="1403462" y="2760634"/>
                </a:lnTo>
                <a:lnTo>
                  <a:pt x="0" y="27606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43767" t="-4057" r="-30460"/>
            </a:stretch>
          </a:blipFill>
          <a:ln>
            <a:noFill/>
          </a:ln>
        </p:spPr>
      </p:sp>
      <p:grpSp>
        <p:nvGrpSpPr>
          <p:cNvPr id="237" name="Google Shape;237;p22"/>
          <p:cNvGrpSpPr/>
          <p:nvPr/>
        </p:nvGrpSpPr>
        <p:grpSpPr>
          <a:xfrm>
            <a:off x="1122143" y="8372858"/>
            <a:ext cx="2339753" cy="864294"/>
            <a:chOff x="0" y="0"/>
            <a:chExt cx="3119671" cy="1152392"/>
          </a:xfrm>
        </p:grpSpPr>
        <p:sp>
          <p:nvSpPr>
            <p:cNvPr id="238" name="Google Shape;238;p22"/>
            <p:cNvSpPr/>
            <p:nvPr/>
          </p:nvSpPr>
          <p:spPr>
            <a:xfrm rot="288545">
              <a:off x="61878" y="127718"/>
              <a:ext cx="3055021" cy="194410"/>
            </a:xfrm>
            <a:custGeom>
              <a:avLst/>
              <a:gdLst/>
              <a:ahLst/>
              <a:cxnLst/>
              <a:rect l="l" t="t" r="r" b="b"/>
              <a:pathLst>
                <a:path w="3055021" h="194410" extrusionOk="0">
                  <a:moveTo>
                    <a:pt x="0" y="0"/>
                  </a:moveTo>
                  <a:lnTo>
                    <a:pt x="3055021" y="0"/>
                  </a:lnTo>
                  <a:lnTo>
                    <a:pt x="3055021" y="194410"/>
                  </a:lnTo>
                  <a:lnTo>
                    <a:pt x="0" y="1944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39" name="Google Shape;239;p22"/>
            <p:cNvSpPr/>
            <p:nvPr/>
          </p:nvSpPr>
          <p:spPr>
            <a:xfrm rot="288545">
              <a:off x="34612" y="451805"/>
              <a:ext cx="3055021" cy="194410"/>
            </a:xfrm>
            <a:custGeom>
              <a:avLst/>
              <a:gdLst/>
              <a:ahLst/>
              <a:cxnLst/>
              <a:rect l="l" t="t" r="r" b="b"/>
              <a:pathLst>
                <a:path w="3055021" h="194410" extrusionOk="0">
                  <a:moveTo>
                    <a:pt x="0" y="0"/>
                  </a:moveTo>
                  <a:lnTo>
                    <a:pt x="3055021" y="0"/>
                  </a:lnTo>
                  <a:lnTo>
                    <a:pt x="3055021" y="194410"/>
                  </a:lnTo>
                  <a:lnTo>
                    <a:pt x="0" y="1944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40" name="Google Shape;240;p22"/>
            <p:cNvSpPr/>
            <p:nvPr/>
          </p:nvSpPr>
          <p:spPr>
            <a:xfrm rot="288545">
              <a:off x="2772" y="830264"/>
              <a:ext cx="3055021" cy="194410"/>
            </a:xfrm>
            <a:custGeom>
              <a:avLst/>
              <a:gdLst/>
              <a:ahLst/>
              <a:cxnLst/>
              <a:rect l="l" t="t" r="r" b="b"/>
              <a:pathLst>
                <a:path w="3055021" h="194410" extrusionOk="0">
                  <a:moveTo>
                    <a:pt x="0" y="0"/>
                  </a:moveTo>
                  <a:lnTo>
                    <a:pt x="3055020" y="0"/>
                  </a:lnTo>
                  <a:lnTo>
                    <a:pt x="3055020" y="194411"/>
                  </a:lnTo>
                  <a:lnTo>
                    <a:pt x="0" y="1944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41" name="Google Shape;241;p22"/>
          <p:cNvSpPr txBox="1"/>
          <p:nvPr/>
        </p:nvSpPr>
        <p:spPr>
          <a:xfrm rot="-103699">
            <a:off x="2935715" y="4269939"/>
            <a:ext cx="6715347" cy="40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61341" marR="0" lvl="1" indent="-280669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Roboto"/>
              <a:buAutoNum type="arabicPeriod"/>
            </a:pPr>
            <a:r>
              <a:rPr lang="en-US" sz="2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Contemporary response art to Windrush</a:t>
            </a:r>
            <a:endParaRPr/>
          </a:p>
        </p:txBody>
      </p:sp>
      <p:sp>
        <p:nvSpPr>
          <p:cNvPr id="242" name="Google Shape;242;p22"/>
          <p:cNvSpPr txBox="1"/>
          <p:nvPr/>
        </p:nvSpPr>
        <p:spPr>
          <a:xfrm rot="151880">
            <a:off x="2945691" y="6751807"/>
            <a:ext cx="6691736" cy="118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 FRESH OFF THE BOATS: Considering the symbolism of the boat as a timeless vessel for the transportation of bodies and ideas.</a:t>
            </a:r>
            <a:endParaRPr/>
          </a:p>
        </p:txBody>
      </p:sp>
      <p:sp>
        <p:nvSpPr>
          <p:cNvPr id="243" name="Google Shape;243;p22"/>
          <p:cNvSpPr txBox="1"/>
          <p:nvPr/>
        </p:nvSpPr>
        <p:spPr>
          <a:xfrm rot="103835">
            <a:off x="3745247" y="5239520"/>
            <a:ext cx="6691736" cy="118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Graffiti artist and painter who collaborates with other artists and people from the community</a:t>
            </a:r>
            <a:endParaRPr/>
          </a:p>
        </p:txBody>
      </p:sp>
      <p:sp>
        <p:nvSpPr>
          <p:cNvPr id="244" name="Google Shape;244;p22"/>
          <p:cNvSpPr txBox="1"/>
          <p:nvPr/>
        </p:nvSpPr>
        <p:spPr>
          <a:xfrm>
            <a:off x="3343434" y="2702645"/>
            <a:ext cx="6691736" cy="101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Deanio X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/>
          <p:nvPr/>
        </p:nvSpPr>
        <p:spPr>
          <a:xfrm>
            <a:off x="285493" y="217710"/>
            <a:ext cx="14739949" cy="4480944"/>
          </a:xfrm>
          <a:custGeom>
            <a:avLst/>
            <a:gdLst/>
            <a:ahLst/>
            <a:cxnLst/>
            <a:rect l="l" t="t" r="r" b="b"/>
            <a:pathLst>
              <a:path w="14739949" h="4480944" extrusionOk="0">
                <a:moveTo>
                  <a:pt x="0" y="0"/>
                </a:moveTo>
                <a:lnTo>
                  <a:pt x="14739948" y="0"/>
                </a:lnTo>
                <a:lnTo>
                  <a:pt x="14739948" y="4480944"/>
                </a:lnTo>
                <a:lnTo>
                  <a:pt x="0" y="44809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23"/>
          <p:cNvSpPr/>
          <p:nvPr/>
        </p:nvSpPr>
        <p:spPr>
          <a:xfrm>
            <a:off x="285493" y="4870574"/>
            <a:ext cx="7023431" cy="5198716"/>
          </a:xfrm>
          <a:custGeom>
            <a:avLst/>
            <a:gdLst/>
            <a:ahLst/>
            <a:cxnLst/>
            <a:rect l="l" t="t" r="r" b="b"/>
            <a:pathLst>
              <a:path w="7023431" h="5198716" extrusionOk="0">
                <a:moveTo>
                  <a:pt x="0" y="0"/>
                </a:moveTo>
                <a:lnTo>
                  <a:pt x="7023431" y="0"/>
                </a:lnTo>
                <a:lnTo>
                  <a:pt x="7023431" y="5198716"/>
                </a:lnTo>
                <a:lnTo>
                  <a:pt x="0" y="5198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1" name="Google Shape;251;p23"/>
          <p:cNvSpPr/>
          <p:nvPr/>
        </p:nvSpPr>
        <p:spPr>
          <a:xfrm>
            <a:off x="7655467" y="4870574"/>
            <a:ext cx="8585759" cy="5198716"/>
          </a:xfrm>
          <a:custGeom>
            <a:avLst/>
            <a:gdLst/>
            <a:ahLst/>
            <a:cxnLst/>
            <a:rect l="l" t="t" r="r" b="b"/>
            <a:pathLst>
              <a:path w="8585759" h="5198716" extrusionOk="0">
                <a:moveTo>
                  <a:pt x="0" y="0"/>
                </a:moveTo>
                <a:lnTo>
                  <a:pt x="8585759" y="0"/>
                </a:lnTo>
                <a:lnTo>
                  <a:pt x="8585759" y="5198716"/>
                </a:lnTo>
                <a:lnTo>
                  <a:pt x="0" y="5198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3073" b="-33073"/>
            </a:stretch>
          </a:blipFill>
          <a:ln>
            <a:noFill/>
          </a:ln>
        </p:spPr>
      </p:sp>
      <p:sp>
        <p:nvSpPr>
          <p:cNvPr id="257" name="Google Shape;257;p24"/>
          <p:cNvSpPr/>
          <p:nvPr/>
        </p:nvSpPr>
        <p:spPr>
          <a:xfrm rot="-5508571">
            <a:off x="-366161" y="3371544"/>
            <a:ext cx="7114299" cy="5086724"/>
          </a:xfrm>
          <a:custGeom>
            <a:avLst/>
            <a:gdLst/>
            <a:ahLst/>
            <a:cxnLst/>
            <a:rect l="l" t="t" r="r" b="b"/>
            <a:pathLst>
              <a:path w="7114299" h="5086724" extrusionOk="0">
                <a:moveTo>
                  <a:pt x="0" y="0"/>
                </a:moveTo>
                <a:lnTo>
                  <a:pt x="7114299" y="0"/>
                </a:lnTo>
                <a:lnTo>
                  <a:pt x="7114299" y="5086724"/>
                </a:lnTo>
                <a:lnTo>
                  <a:pt x="0" y="5086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8" name="Google Shape;258;p24"/>
          <p:cNvSpPr/>
          <p:nvPr/>
        </p:nvSpPr>
        <p:spPr>
          <a:xfrm>
            <a:off x="4572375" y="1474359"/>
            <a:ext cx="11671583" cy="7338283"/>
          </a:xfrm>
          <a:custGeom>
            <a:avLst/>
            <a:gdLst/>
            <a:ahLst/>
            <a:cxnLst/>
            <a:rect l="l" t="t" r="r" b="b"/>
            <a:pathLst>
              <a:path w="11671583" h="7338283" extrusionOk="0">
                <a:moveTo>
                  <a:pt x="0" y="0"/>
                </a:moveTo>
                <a:lnTo>
                  <a:pt x="11671584" y="0"/>
                </a:lnTo>
                <a:lnTo>
                  <a:pt x="11671584" y="7338282"/>
                </a:lnTo>
                <a:lnTo>
                  <a:pt x="0" y="7338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54762"/>
            </a:stretch>
          </a:blipFill>
          <a:ln>
            <a:noFill/>
          </a:ln>
        </p:spPr>
      </p:sp>
      <p:sp>
        <p:nvSpPr>
          <p:cNvPr id="259" name="Google Shape;259;p24"/>
          <p:cNvSpPr/>
          <p:nvPr/>
        </p:nvSpPr>
        <p:spPr>
          <a:xfrm rot="5400000">
            <a:off x="13351876" y="461767"/>
            <a:ext cx="5065939" cy="4806309"/>
          </a:xfrm>
          <a:custGeom>
            <a:avLst/>
            <a:gdLst/>
            <a:ahLst/>
            <a:cxnLst/>
            <a:rect l="l" t="t" r="r" b="b"/>
            <a:pathLst>
              <a:path w="5065939" h="4806309" extrusionOk="0">
                <a:moveTo>
                  <a:pt x="0" y="0"/>
                </a:moveTo>
                <a:lnTo>
                  <a:pt x="5065939" y="0"/>
                </a:lnTo>
                <a:lnTo>
                  <a:pt x="5065939" y="4806310"/>
                </a:lnTo>
                <a:lnTo>
                  <a:pt x="0" y="4806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0" name="Google Shape;260;p24"/>
          <p:cNvSpPr/>
          <p:nvPr/>
        </p:nvSpPr>
        <p:spPr>
          <a:xfrm>
            <a:off x="2034655" y="1456467"/>
            <a:ext cx="7456339" cy="7423489"/>
          </a:xfrm>
          <a:custGeom>
            <a:avLst/>
            <a:gdLst/>
            <a:ahLst/>
            <a:cxnLst/>
            <a:rect l="l" t="t" r="r" b="b"/>
            <a:pathLst>
              <a:path w="6457061" h="6428613" extrusionOk="0">
                <a:moveTo>
                  <a:pt x="2030095" y="6351651"/>
                </a:moveTo>
                <a:cubicBezTo>
                  <a:pt x="1401318" y="6327775"/>
                  <a:pt x="615188" y="6428613"/>
                  <a:pt x="10922" y="6315202"/>
                </a:cubicBezTo>
                <a:cubicBezTo>
                  <a:pt x="29210" y="4220591"/>
                  <a:pt x="0" y="2131441"/>
                  <a:pt x="10414" y="33909"/>
                </a:cubicBezTo>
                <a:cubicBezTo>
                  <a:pt x="1531620" y="18923"/>
                  <a:pt x="3200908" y="0"/>
                  <a:pt x="4708779" y="36576"/>
                </a:cubicBezTo>
                <a:cubicBezTo>
                  <a:pt x="4705223" y="269748"/>
                  <a:pt x="4863084" y="555752"/>
                  <a:pt x="4998212" y="1024890"/>
                </a:cubicBezTo>
                <a:cubicBezTo>
                  <a:pt x="5065649" y="1450340"/>
                  <a:pt x="5018151" y="1983613"/>
                  <a:pt x="5156073" y="2395093"/>
                </a:cubicBezTo>
                <a:cubicBezTo>
                  <a:pt x="5119497" y="2433447"/>
                  <a:pt x="5235575" y="2533650"/>
                  <a:pt x="5241671" y="2606294"/>
                </a:cubicBezTo>
                <a:cubicBezTo>
                  <a:pt x="5221351" y="2797937"/>
                  <a:pt x="5321808" y="2871978"/>
                  <a:pt x="5347462" y="3146044"/>
                </a:cubicBezTo>
                <a:cubicBezTo>
                  <a:pt x="5378577" y="3134360"/>
                  <a:pt x="5333111" y="3297936"/>
                  <a:pt x="5358511" y="3464179"/>
                </a:cubicBezTo>
                <a:cubicBezTo>
                  <a:pt x="5366131" y="3580003"/>
                  <a:pt x="5444109" y="3753231"/>
                  <a:pt x="5446395" y="3869563"/>
                </a:cubicBezTo>
                <a:cubicBezTo>
                  <a:pt x="5430012" y="4118229"/>
                  <a:pt x="5451221" y="4418330"/>
                  <a:pt x="5427980" y="4713351"/>
                </a:cubicBezTo>
                <a:cubicBezTo>
                  <a:pt x="5468239" y="4858131"/>
                  <a:pt x="5548884" y="5101717"/>
                  <a:pt x="5603494" y="5491480"/>
                </a:cubicBezTo>
                <a:cubicBezTo>
                  <a:pt x="5603748" y="5699887"/>
                  <a:pt x="5537581" y="5837428"/>
                  <a:pt x="5632196" y="6181598"/>
                </a:cubicBezTo>
                <a:cubicBezTo>
                  <a:pt x="5491861" y="6407658"/>
                  <a:pt x="6457061" y="6366510"/>
                  <a:pt x="2030095" y="6351651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40157" r="-29518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61" name="Google Shape;261;p24"/>
          <p:cNvGraphicFramePr/>
          <p:nvPr/>
        </p:nvGraphicFramePr>
        <p:xfrm>
          <a:off x="7660886" y="3493016"/>
          <a:ext cx="7258050" cy="5333124"/>
        </p:xfrm>
        <a:graphic>
          <a:graphicData uri="http://schemas.openxmlformats.org/drawingml/2006/table">
            <a:tbl>
              <a:tblPr>
                <a:noFill/>
                <a:tableStyleId>{90FD621E-892A-4E5B-A504-B6DE79ABB103}</a:tableStyleId>
              </a:tblPr>
              <a:tblGrid>
                <a:gridCol w="725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0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none" strike="noStrike" cap="non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Feel – what feeling does your moodboard capture/create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8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none" strike="noStrike" cap="non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Colours, shapes, patterns, imagery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8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none" strike="noStrike" cap="non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Words and phrases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8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0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 u="none" strike="noStrike" cap="none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Composition – how does it fit together on the page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85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2" name="Google Shape;262;p24"/>
          <p:cNvSpPr/>
          <p:nvPr/>
        </p:nvSpPr>
        <p:spPr>
          <a:xfrm rot="-3285868">
            <a:off x="1578155" y="7508283"/>
            <a:ext cx="2279492" cy="2464316"/>
          </a:xfrm>
          <a:custGeom>
            <a:avLst/>
            <a:gdLst/>
            <a:ahLst/>
            <a:cxnLst/>
            <a:rect l="l" t="t" r="r" b="b"/>
            <a:pathLst>
              <a:path w="2279492" h="2464316" extrusionOk="0">
                <a:moveTo>
                  <a:pt x="0" y="0"/>
                </a:moveTo>
                <a:lnTo>
                  <a:pt x="2279492" y="0"/>
                </a:lnTo>
                <a:lnTo>
                  <a:pt x="2279492" y="2464315"/>
                </a:lnTo>
                <a:lnTo>
                  <a:pt x="0" y="2464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3" name="Google Shape;263;p24"/>
          <p:cNvSpPr/>
          <p:nvPr/>
        </p:nvSpPr>
        <p:spPr>
          <a:xfrm>
            <a:off x="14004692" y="8192643"/>
            <a:ext cx="3254608" cy="1201246"/>
          </a:xfrm>
          <a:custGeom>
            <a:avLst/>
            <a:gdLst/>
            <a:ahLst/>
            <a:cxnLst/>
            <a:rect l="l" t="t" r="r" b="b"/>
            <a:pathLst>
              <a:path w="3254608" h="1201246" extrusionOk="0">
                <a:moveTo>
                  <a:pt x="0" y="0"/>
                </a:moveTo>
                <a:lnTo>
                  <a:pt x="3254608" y="0"/>
                </a:lnTo>
                <a:lnTo>
                  <a:pt x="3254608" y="1201246"/>
                </a:lnTo>
                <a:lnTo>
                  <a:pt x="0" y="1201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4" name="Google Shape;264;p24"/>
          <p:cNvSpPr txBox="1"/>
          <p:nvPr/>
        </p:nvSpPr>
        <p:spPr>
          <a:xfrm>
            <a:off x="7632311" y="1363421"/>
            <a:ext cx="7315200" cy="2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a moodboard</a:t>
            </a:r>
            <a:endParaRPr sz="6500"/>
          </a:p>
        </p:txBody>
      </p:sp>
      <p:sp>
        <p:nvSpPr>
          <p:cNvPr id="265" name="Google Shape;265;p24"/>
          <p:cNvSpPr/>
          <p:nvPr/>
        </p:nvSpPr>
        <p:spPr>
          <a:xfrm rot="-605226">
            <a:off x="1161153" y="1776600"/>
            <a:ext cx="1702928" cy="1374728"/>
          </a:xfrm>
          <a:custGeom>
            <a:avLst/>
            <a:gdLst/>
            <a:ahLst/>
            <a:cxnLst/>
            <a:rect l="l" t="t" r="r" b="b"/>
            <a:pathLst>
              <a:path w="1702928" h="1374728" extrusionOk="0">
                <a:moveTo>
                  <a:pt x="0" y="0"/>
                </a:moveTo>
                <a:lnTo>
                  <a:pt x="1702929" y="0"/>
                </a:lnTo>
                <a:lnTo>
                  <a:pt x="1702929" y="1374728"/>
                </a:lnTo>
                <a:lnTo>
                  <a:pt x="0" y="13747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3073" b="-33073"/>
            </a:stretch>
          </a:blipFill>
          <a:ln>
            <a:noFill/>
          </a:ln>
        </p:spPr>
      </p:sp>
      <p:sp>
        <p:nvSpPr>
          <p:cNvPr id="101" name="Google Shape;101;p14"/>
          <p:cNvSpPr/>
          <p:nvPr/>
        </p:nvSpPr>
        <p:spPr>
          <a:xfrm flipH="1">
            <a:off x="1571482" y="1556783"/>
            <a:ext cx="11375442" cy="7363933"/>
          </a:xfrm>
          <a:custGeom>
            <a:avLst/>
            <a:gdLst/>
            <a:ahLst/>
            <a:cxnLst/>
            <a:rect l="l" t="t" r="r" b="b"/>
            <a:pathLst>
              <a:path w="11375442" h="7363933" extrusionOk="0">
                <a:moveTo>
                  <a:pt x="11375442" y="0"/>
                </a:moveTo>
                <a:lnTo>
                  <a:pt x="0" y="0"/>
                </a:lnTo>
                <a:lnTo>
                  <a:pt x="0" y="7363934"/>
                </a:lnTo>
                <a:lnTo>
                  <a:pt x="11375442" y="7363934"/>
                </a:lnTo>
                <a:lnTo>
                  <a:pt x="1137544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2887"/>
            </a:stretch>
          </a:blipFill>
          <a:ln>
            <a:noFill/>
          </a:ln>
        </p:spPr>
      </p:sp>
      <p:sp>
        <p:nvSpPr>
          <p:cNvPr id="102" name="Google Shape;102;p14"/>
          <p:cNvSpPr/>
          <p:nvPr/>
        </p:nvSpPr>
        <p:spPr>
          <a:xfrm rot="76623">
            <a:off x="8746193" y="1058063"/>
            <a:ext cx="7743725" cy="7109574"/>
          </a:xfrm>
          <a:custGeom>
            <a:avLst/>
            <a:gdLst/>
            <a:ahLst/>
            <a:cxnLst/>
            <a:rect l="l" t="t" r="r" b="b"/>
            <a:pathLst>
              <a:path w="7743725" h="7109574" extrusionOk="0">
                <a:moveTo>
                  <a:pt x="0" y="0"/>
                </a:moveTo>
                <a:lnTo>
                  <a:pt x="7743725" y="0"/>
                </a:lnTo>
                <a:lnTo>
                  <a:pt x="7743725" y="7109574"/>
                </a:lnTo>
                <a:lnTo>
                  <a:pt x="0" y="7109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52776" r="-9835" b="-16396"/>
            </a:stretch>
          </a:blipFill>
          <a:ln>
            <a:noFill/>
          </a:ln>
        </p:spPr>
      </p:sp>
      <p:sp>
        <p:nvSpPr>
          <p:cNvPr id="103" name="Google Shape;103;p14"/>
          <p:cNvSpPr/>
          <p:nvPr/>
        </p:nvSpPr>
        <p:spPr>
          <a:xfrm rot="96436">
            <a:off x="8621902" y="8157458"/>
            <a:ext cx="7878008" cy="903567"/>
          </a:xfrm>
          <a:custGeom>
            <a:avLst/>
            <a:gdLst/>
            <a:ahLst/>
            <a:cxnLst/>
            <a:rect l="l" t="t" r="r" b="b"/>
            <a:pathLst>
              <a:path w="7878008" h="903567" extrusionOk="0">
                <a:moveTo>
                  <a:pt x="0" y="0"/>
                </a:moveTo>
                <a:lnTo>
                  <a:pt x="7878008" y="0"/>
                </a:lnTo>
                <a:lnTo>
                  <a:pt x="7878008" y="903568"/>
                </a:lnTo>
                <a:lnTo>
                  <a:pt x="0" y="903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55327" t="-872378" b="-61747"/>
            </a:stretch>
          </a:blipFill>
          <a:ln>
            <a:noFill/>
          </a:ln>
        </p:spPr>
      </p:sp>
      <p:sp>
        <p:nvSpPr>
          <p:cNvPr id="104" name="Google Shape;104;p14" descr="a squiggly line"/>
          <p:cNvSpPr/>
          <p:nvPr/>
        </p:nvSpPr>
        <p:spPr>
          <a:xfrm>
            <a:off x="3819783" y="8082395"/>
            <a:ext cx="2918460" cy="206693"/>
          </a:xfrm>
          <a:custGeom>
            <a:avLst/>
            <a:gdLst/>
            <a:ahLst/>
            <a:cxnLst/>
            <a:rect l="l" t="t" r="r" b="b"/>
            <a:pathLst>
              <a:path w="3891280" h="275590" extrusionOk="0">
                <a:moveTo>
                  <a:pt x="26670" y="95250"/>
                </a:moveTo>
                <a:cubicBezTo>
                  <a:pt x="210820" y="17780"/>
                  <a:pt x="270510" y="0"/>
                  <a:pt x="317500" y="3810"/>
                </a:cubicBezTo>
                <a:cubicBezTo>
                  <a:pt x="356870" y="6350"/>
                  <a:pt x="388620" y="24130"/>
                  <a:pt x="425450" y="41910"/>
                </a:cubicBezTo>
                <a:cubicBezTo>
                  <a:pt x="468630" y="63500"/>
                  <a:pt x="514350" y="111760"/>
                  <a:pt x="558800" y="130810"/>
                </a:cubicBezTo>
                <a:cubicBezTo>
                  <a:pt x="595630" y="146050"/>
                  <a:pt x="633730" y="149860"/>
                  <a:pt x="668020" y="153670"/>
                </a:cubicBezTo>
                <a:cubicBezTo>
                  <a:pt x="697230" y="156210"/>
                  <a:pt x="717550" y="158750"/>
                  <a:pt x="751840" y="152400"/>
                </a:cubicBezTo>
                <a:cubicBezTo>
                  <a:pt x="811530" y="140970"/>
                  <a:pt x="911860" y="80010"/>
                  <a:pt x="988060" y="60960"/>
                </a:cubicBezTo>
                <a:cubicBezTo>
                  <a:pt x="1055370" y="43180"/>
                  <a:pt x="1129030" y="30480"/>
                  <a:pt x="1186180" y="34290"/>
                </a:cubicBezTo>
                <a:cubicBezTo>
                  <a:pt x="1231900" y="36830"/>
                  <a:pt x="1261110" y="49530"/>
                  <a:pt x="1306830" y="66040"/>
                </a:cubicBezTo>
                <a:cubicBezTo>
                  <a:pt x="1370330" y="88900"/>
                  <a:pt x="1471930" y="152400"/>
                  <a:pt x="1530350" y="167640"/>
                </a:cubicBezTo>
                <a:cubicBezTo>
                  <a:pt x="1565910" y="177800"/>
                  <a:pt x="1593850" y="175260"/>
                  <a:pt x="1619250" y="176530"/>
                </a:cubicBezTo>
                <a:cubicBezTo>
                  <a:pt x="1638300" y="176530"/>
                  <a:pt x="1652270" y="177800"/>
                  <a:pt x="1671320" y="173990"/>
                </a:cubicBezTo>
                <a:cubicBezTo>
                  <a:pt x="1695450" y="168910"/>
                  <a:pt x="1719580" y="157480"/>
                  <a:pt x="1753870" y="143510"/>
                </a:cubicBezTo>
                <a:cubicBezTo>
                  <a:pt x="1809750" y="119380"/>
                  <a:pt x="1912620" y="59690"/>
                  <a:pt x="1976120" y="38100"/>
                </a:cubicBezTo>
                <a:cubicBezTo>
                  <a:pt x="2020570" y="22860"/>
                  <a:pt x="2061210" y="16510"/>
                  <a:pt x="2094230" y="13970"/>
                </a:cubicBezTo>
                <a:cubicBezTo>
                  <a:pt x="2118360" y="12700"/>
                  <a:pt x="2133600" y="13970"/>
                  <a:pt x="2156460" y="19050"/>
                </a:cubicBezTo>
                <a:cubicBezTo>
                  <a:pt x="2184400" y="25400"/>
                  <a:pt x="2217420" y="36830"/>
                  <a:pt x="2250440" y="52070"/>
                </a:cubicBezTo>
                <a:cubicBezTo>
                  <a:pt x="2291080" y="71120"/>
                  <a:pt x="2340610" y="113030"/>
                  <a:pt x="2378710" y="130810"/>
                </a:cubicBezTo>
                <a:cubicBezTo>
                  <a:pt x="2405380" y="143510"/>
                  <a:pt x="2425700" y="149860"/>
                  <a:pt x="2451100" y="154940"/>
                </a:cubicBezTo>
                <a:cubicBezTo>
                  <a:pt x="2479040" y="160020"/>
                  <a:pt x="2513330" y="162560"/>
                  <a:pt x="2542540" y="161290"/>
                </a:cubicBezTo>
                <a:cubicBezTo>
                  <a:pt x="2569210" y="160020"/>
                  <a:pt x="2592070" y="158750"/>
                  <a:pt x="2621280" y="148590"/>
                </a:cubicBezTo>
                <a:cubicBezTo>
                  <a:pt x="2663190" y="133350"/>
                  <a:pt x="2722880" y="85090"/>
                  <a:pt x="2763520" y="67310"/>
                </a:cubicBezTo>
                <a:cubicBezTo>
                  <a:pt x="2791460" y="54610"/>
                  <a:pt x="2810510" y="48260"/>
                  <a:pt x="2839720" y="44450"/>
                </a:cubicBezTo>
                <a:cubicBezTo>
                  <a:pt x="2877820" y="39370"/>
                  <a:pt x="2927350" y="35560"/>
                  <a:pt x="2976880" y="44450"/>
                </a:cubicBezTo>
                <a:cubicBezTo>
                  <a:pt x="3039110" y="55880"/>
                  <a:pt x="3126740" y="109220"/>
                  <a:pt x="3178810" y="123190"/>
                </a:cubicBezTo>
                <a:cubicBezTo>
                  <a:pt x="3210560" y="130810"/>
                  <a:pt x="3223260" y="137160"/>
                  <a:pt x="3256280" y="133350"/>
                </a:cubicBezTo>
                <a:cubicBezTo>
                  <a:pt x="3322320" y="125730"/>
                  <a:pt x="3465830" y="26670"/>
                  <a:pt x="3539490" y="20320"/>
                </a:cubicBezTo>
                <a:cubicBezTo>
                  <a:pt x="3583940" y="16510"/>
                  <a:pt x="3613150" y="38100"/>
                  <a:pt x="3651250" y="41910"/>
                </a:cubicBezTo>
                <a:cubicBezTo>
                  <a:pt x="3690620" y="45720"/>
                  <a:pt x="3742690" y="54610"/>
                  <a:pt x="3773170" y="44450"/>
                </a:cubicBezTo>
                <a:cubicBezTo>
                  <a:pt x="3793490" y="38100"/>
                  <a:pt x="3804920" y="12700"/>
                  <a:pt x="3820160" y="8890"/>
                </a:cubicBezTo>
                <a:cubicBezTo>
                  <a:pt x="3832860" y="6350"/>
                  <a:pt x="3846830" y="10160"/>
                  <a:pt x="3856990" y="15240"/>
                </a:cubicBezTo>
                <a:cubicBezTo>
                  <a:pt x="3867150" y="20320"/>
                  <a:pt x="3877310" y="31750"/>
                  <a:pt x="3882390" y="41910"/>
                </a:cubicBezTo>
                <a:cubicBezTo>
                  <a:pt x="3887470" y="52070"/>
                  <a:pt x="3891280" y="67310"/>
                  <a:pt x="3887470" y="78740"/>
                </a:cubicBezTo>
                <a:cubicBezTo>
                  <a:pt x="3883660" y="92710"/>
                  <a:pt x="3865880" y="114300"/>
                  <a:pt x="3851910" y="120650"/>
                </a:cubicBezTo>
                <a:cubicBezTo>
                  <a:pt x="3840480" y="125730"/>
                  <a:pt x="3826510" y="127000"/>
                  <a:pt x="3815080" y="123190"/>
                </a:cubicBezTo>
                <a:cubicBezTo>
                  <a:pt x="3801110" y="118110"/>
                  <a:pt x="3780790" y="101600"/>
                  <a:pt x="3775710" y="86360"/>
                </a:cubicBezTo>
                <a:cubicBezTo>
                  <a:pt x="3770630" y="71120"/>
                  <a:pt x="3773170" y="44450"/>
                  <a:pt x="3783330" y="31750"/>
                </a:cubicBezTo>
                <a:cubicBezTo>
                  <a:pt x="3793490" y="19050"/>
                  <a:pt x="3817620" y="8890"/>
                  <a:pt x="3832860" y="8890"/>
                </a:cubicBezTo>
                <a:cubicBezTo>
                  <a:pt x="3845560" y="8890"/>
                  <a:pt x="3858260" y="13970"/>
                  <a:pt x="3867150" y="21590"/>
                </a:cubicBezTo>
                <a:cubicBezTo>
                  <a:pt x="3876040" y="29210"/>
                  <a:pt x="3884930" y="40640"/>
                  <a:pt x="3887470" y="53340"/>
                </a:cubicBezTo>
                <a:cubicBezTo>
                  <a:pt x="3890010" y="68580"/>
                  <a:pt x="3883660" y="91440"/>
                  <a:pt x="3873500" y="106680"/>
                </a:cubicBezTo>
                <a:cubicBezTo>
                  <a:pt x="3862070" y="123190"/>
                  <a:pt x="3843020" y="138430"/>
                  <a:pt x="3817620" y="147320"/>
                </a:cubicBezTo>
                <a:cubicBezTo>
                  <a:pt x="3780790" y="160020"/>
                  <a:pt x="3714750" y="158750"/>
                  <a:pt x="3666490" y="156210"/>
                </a:cubicBezTo>
                <a:cubicBezTo>
                  <a:pt x="3620770" y="153670"/>
                  <a:pt x="3582670" y="127000"/>
                  <a:pt x="3533140" y="132080"/>
                </a:cubicBezTo>
                <a:cubicBezTo>
                  <a:pt x="3467100" y="139700"/>
                  <a:pt x="3360420" y="212090"/>
                  <a:pt x="3309620" y="228600"/>
                </a:cubicBezTo>
                <a:cubicBezTo>
                  <a:pt x="3284220" y="236220"/>
                  <a:pt x="3274060" y="241300"/>
                  <a:pt x="3249930" y="241300"/>
                </a:cubicBezTo>
                <a:cubicBezTo>
                  <a:pt x="3211830" y="241300"/>
                  <a:pt x="3149600" y="226060"/>
                  <a:pt x="3102610" y="210820"/>
                </a:cubicBezTo>
                <a:cubicBezTo>
                  <a:pt x="3055620" y="195580"/>
                  <a:pt x="3007360" y="161290"/>
                  <a:pt x="2967990" y="152400"/>
                </a:cubicBezTo>
                <a:cubicBezTo>
                  <a:pt x="2938780" y="146050"/>
                  <a:pt x="2914650" y="149860"/>
                  <a:pt x="2890520" y="149860"/>
                </a:cubicBezTo>
                <a:cubicBezTo>
                  <a:pt x="2870200" y="149860"/>
                  <a:pt x="2858770" y="146050"/>
                  <a:pt x="2834640" y="152400"/>
                </a:cubicBezTo>
                <a:cubicBezTo>
                  <a:pt x="2782570" y="165100"/>
                  <a:pt x="2672080" y="243840"/>
                  <a:pt x="2597150" y="259080"/>
                </a:cubicBezTo>
                <a:cubicBezTo>
                  <a:pt x="2536190" y="271780"/>
                  <a:pt x="2486660" y="269240"/>
                  <a:pt x="2424430" y="254000"/>
                </a:cubicBezTo>
                <a:cubicBezTo>
                  <a:pt x="2340610" y="232410"/>
                  <a:pt x="2211070" y="132080"/>
                  <a:pt x="2145030" y="115570"/>
                </a:cubicBezTo>
                <a:cubicBezTo>
                  <a:pt x="2112010" y="106680"/>
                  <a:pt x="2092960" y="109220"/>
                  <a:pt x="2065020" y="113030"/>
                </a:cubicBezTo>
                <a:cubicBezTo>
                  <a:pt x="2030730" y="118110"/>
                  <a:pt x="1997710" y="132080"/>
                  <a:pt x="1955800" y="148590"/>
                </a:cubicBezTo>
                <a:cubicBezTo>
                  <a:pt x="1894840" y="173990"/>
                  <a:pt x="1803400" y="236220"/>
                  <a:pt x="1738630" y="256540"/>
                </a:cubicBezTo>
                <a:cubicBezTo>
                  <a:pt x="1691640" y="271780"/>
                  <a:pt x="1652270" y="275590"/>
                  <a:pt x="1611630" y="275590"/>
                </a:cubicBezTo>
                <a:cubicBezTo>
                  <a:pt x="1573530" y="275590"/>
                  <a:pt x="1544320" y="274320"/>
                  <a:pt x="1499870" y="261620"/>
                </a:cubicBezTo>
                <a:cubicBezTo>
                  <a:pt x="1428750" y="241300"/>
                  <a:pt x="1311910" y="156210"/>
                  <a:pt x="1234440" y="138430"/>
                </a:cubicBezTo>
                <a:cubicBezTo>
                  <a:pt x="1179830" y="125730"/>
                  <a:pt x="1132840" y="130810"/>
                  <a:pt x="1085850" y="137160"/>
                </a:cubicBezTo>
                <a:cubicBezTo>
                  <a:pt x="1042670" y="142240"/>
                  <a:pt x="1004570" y="154940"/>
                  <a:pt x="961390" y="170180"/>
                </a:cubicBezTo>
                <a:cubicBezTo>
                  <a:pt x="911860" y="187960"/>
                  <a:pt x="853440" y="226060"/>
                  <a:pt x="807720" y="238760"/>
                </a:cubicBezTo>
                <a:cubicBezTo>
                  <a:pt x="772160" y="248920"/>
                  <a:pt x="748030" y="252730"/>
                  <a:pt x="709930" y="251460"/>
                </a:cubicBezTo>
                <a:cubicBezTo>
                  <a:pt x="656590" y="250190"/>
                  <a:pt x="576580" y="242570"/>
                  <a:pt x="516890" y="219710"/>
                </a:cubicBezTo>
                <a:cubicBezTo>
                  <a:pt x="455930" y="196850"/>
                  <a:pt x="393700" y="127000"/>
                  <a:pt x="347980" y="110490"/>
                </a:cubicBezTo>
                <a:cubicBezTo>
                  <a:pt x="321310" y="100330"/>
                  <a:pt x="302260" y="99060"/>
                  <a:pt x="278130" y="100330"/>
                </a:cubicBezTo>
                <a:cubicBezTo>
                  <a:pt x="252730" y="101600"/>
                  <a:pt x="227330" y="106680"/>
                  <a:pt x="198120" y="116840"/>
                </a:cubicBezTo>
                <a:cubicBezTo>
                  <a:pt x="160020" y="130810"/>
                  <a:pt x="102870" y="173990"/>
                  <a:pt x="73660" y="182880"/>
                </a:cubicBezTo>
                <a:cubicBezTo>
                  <a:pt x="58420" y="187960"/>
                  <a:pt x="49530" y="190500"/>
                  <a:pt x="38100" y="186690"/>
                </a:cubicBezTo>
                <a:cubicBezTo>
                  <a:pt x="24130" y="181610"/>
                  <a:pt x="2540" y="160020"/>
                  <a:pt x="1270" y="144780"/>
                </a:cubicBezTo>
                <a:cubicBezTo>
                  <a:pt x="0" y="129540"/>
                  <a:pt x="26670" y="95250"/>
                  <a:pt x="26670" y="95250"/>
                </a:cubicBezTo>
              </a:path>
            </a:pathLst>
          </a:custGeom>
          <a:solidFill>
            <a:srgbClr val="FFE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" name="Google Shape;105;p14"/>
          <p:cNvGrpSpPr/>
          <p:nvPr/>
        </p:nvGrpSpPr>
        <p:grpSpPr>
          <a:xfrm>
            <a:off x="7923010" y="2436388"/>
            <a:ext cx="484822" cy="656272"/>
            <a:chOff x="49530" y="48260"/>
            <a:chExt cx="646430" cy="875030"/>
          </a:xfrm>
        </p:grpSpPr>
        <p:sp>
          <p:nvSpPr>
            <p:cNvPr id="106" name="Google Shape;106;p14"/>
            <p:cNvSpPr/>
            <p:nvPr/>
          </p:nvSpPr>
          <p:spPr>
            <a:xfrm>
              <a:off x="49530" y="48260"/>
              <a:ext cx="320040" cy="299720"/>
            </a:xfrm>
            <a:custGeom>
              <a:avLst/>
              <a:gdLst/>
              <a:ahLst/>
              <a:cxnLst/>
              <a:rect l="l" t="t" r="r" b="b"/>
              <a:pathLst>
                <a:path w="320040" h="299720" extrusionOk="0">
                  <a:moveTo>
                    <a:pt x="16510" y="212090"/>
                  </a:moveTo>
                  <a:cubicBezTo>
                    <a:pt x="269240" y="0"/>
                    <a:pt x="284480" y="1270"/>
                    <a:pt x="295910" y="8890"/>
                  </a:cubicBezTo>
                  <a:cubicBezTo>
                    <a:pt x="307340" y="16510"/>
                    <a:pt x="318770" y="34290"/>
                    <a:pt x="318770" y="48260"/>
                  </a:cubicBezTo>
                  <a:cubicBezTo>
                    <a:pt x="318770" y="60960"/>
                    <a:pt x="309880" y="81280"/>
                    <a:pt x="299720" y="88900"/>
                  </a:cubicBezTo>
                  <a:cubicBezTo>
                    <a:pt x="289560" y="96520"/>
                    <a:pt x="267970" y="100330"/>
                    <a:pt x="255270" y="96520"/>
                  </a:cubicBezTo>
                  <a:cubicBezTo>
                    <a:pt x="242570" y="92710"/>
                    <a:pt x="228600" y="76200"/>
                    <a:pt x="224790" y="63500"/>
                  </a:cubicBezTo>
                  <a:cubicBezTo>
                    <a:pt x="220980" y="50800"/>
                    <a:pt x="224790" y="29210"/>
                    <a:pt x="233680" y="19050"/>
                  </a:cubicBezTo>
                  <a:cubicBezTo>
                    <a:pt x="242570" y="8890"/>
                    <a:pt x="262890" y="1270"/>
                    <a:pt x="275590" y="2540"/>
                  </a:cubicBezTo>
                  <a:cubicBezTo>
                    <a:pt x="289560" y="3810"/>
                    <a:pt x="307340" y="17780"/>
                    <a:pt x="313690" y="27940"/>
                  </a:cubicBezTo>
                  <a:cubicBezTo>
                    <a:pt x="318770" y="36830"/>
                    <a:pt x="320040" y="48260"/>
                    <a:pt x="318770" y="58420"/>
                  </a:cubicBezTo>
                  <a:cubicBezTo>
                    <a:pt x="317500" y="67310"/>
                    <a:pt x="313690" y="73660"/>
                    <a:pt x="304800" y="85090"/>
                  </a:cubicBezTo>
                  <a:cubicBezTo>
                    <a:pt x="275590" y="123190"/>
                    <a:pt x="121920" y="269240"/>
                    <a:pt x="77470" y="290830"/>
                  </a:cubicBezTo>
                  <a:cubicBezTo>
                    <a:pt x="62230" y="298450"/>
                    <a:pt x="53340" y="299720"/>
                    <a:pt x="41910" y="297180"/>
                  </a:cubicBezTo>
                  <a:cubicBezTo>
                    <a:pt x="30480" y="294640"/>
                    <a:pt x="17780" y="288290"/>
                    <a:pt x="11430" y="279400"/>
                  </a:cubicBezTo>
                  <a:cubicBezTo>
                    <a:pt x="5080" y="270510"/>
                    <a:pt x="0" y="256540"/>
                    <a:pt x="1270" y="245110"/>
                  </a:cubicBezTo>
                  <a:cubicBezTo>
                    <a:pt x="2540" y="233680"/>
                    <a:pt x="16510" y="212090"/>
                    <a:pt x="16510" y="212090"/>
                  </a:cubicBezTo>
                </a:path>
              </a:pathLst>
            </a:custGeom>
            <a:solidFill>
              <a:srgbClr val="FFE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228600" y="358140"/>
              <a:ext cx="402590" cy="163830"/>
            </a:xfrm>
            <a:custGeom>
              <a:avLst/>
              <a:gdLst/>
              <a:ahLst/>
              <a:cxnLst/>
              <a:rect l="l" t="t" r="r" b="b"/>
              <a:pathLst>
                <a:path w="402590" h="163830" extrusionOk="0">
                  <a:moveTo>
                    <a:pt x="39370" y="60960"/>
                  </a:moveTo>
                  <a:cubicBezTo>
                    <a:pt x="381000" y="8890"/>
                    <a:pt x="391160" y="21590"/>
                    <a:pt x="396240" y="33020"/>
                  </a:cubicBezTo>
                  <a:cubicBezTo>
                    <a:pt x="401320" y="41910"/>
                    <a:pt x="402590" y="54610"/>
                    <a:pt x="397510" y="63500"/>
                  </a:cubicBezTo>
                  <a:cubicBezTo>
                    <a:pt x="391160" y="76200"/>
                    <a:pt x="365760" y="97790"/>
                    <a:pt x="350520" y="99060"/>
                  </a:cubicBezTo>
                  <a:cubicBezTo>
                    <a:pt x="336550" y="100330"/>
                    <a:pt x="317500" y="87630"/>
                    <a:pt x="309880" y="77470"/>
                  </a:cubicBezTo>
                  <a:cubicBezTo>
                    <a:pt x="303530" y="69850"/>
                    <a:pt x="300990" y="57150"/>
                    <a:pt x="302260" y="46990"/>
                  </a:cubicBezTo>
                  <a:cubicBezTo>
                    <a:pt x="303530" y="36830"/>
                    <a:pt x="307340" y="26670"/>
                    <a:pt x="313690" y="19050"/>
                  </a:cubicBezTo>
                  <a:cubicBezTo>
                    <a:pt x="320040" y="11430"/>
                    <a:pt x="330200" y="5080"/>
                    <a:pt x="340360" y="2540"/>
                  </a:cubicBezTo>
                  <a:cubicBezTo>
                    <a:pt x="349250" y="0"/>
                    <a:pt x="361950" y="1270"/>
                    <a:pt x="370840" y="6350"/>
                  </a:cubicBezTo>
                  <a:cubicBezTo>
                    <a:pt x="382270" y="12700"/>
                    <a:pt x="397510" y="29210"/>
                    <a:pt x="398780" y="43180"/>
                  </a:cubicBezTo>
                  <a:cubicBezTo>
                    <a:pt x="400050" y="58420"/>
                    <a:pt x="391160" y="78740"/>
                    <a:pt x="370840" y="93980"/>
                  </a:cubicBezTo>
                  <a:cubicBezTo>
                    <a:pt x="323850" y="128270"/>
                    <a:pt x="102870" y="163830"/>
                    <a:pt x="50800" y="160020"/>
                  </a:cubicBezTo>
                  <a:cubicBezTo>
                    <a:pt x="34290" y="158750"/>
                    <a:pt x="25400" y="154940"/>
                    <a:pt x="17780" y="147320"/>
                  </a:cubicBezTo>
                  <a:cubicBezTo>
                    <a:pt x="8890" y="139700"/>
                    <a:pt x="2540" y="127000"/>
                    <a:pt x="1270" y="115570"/>
                  </a:cubicBezTo>
                  <a:cubicBezTo>
                    <a:pt x="0" y="104140"/>
                    <a:pt x="3810" y="90170"/>
                    <a:pt x="10160" y="81280"/>
                  </a:cubicBezTo>
                  <a:cubicBezTo>
                    <a:pt x="16510" y="72390"/>
                    <a:pt x="39370" y="60960"/>
                    <a:pt x="39370" y="60960"/>
                  </a:cubicBezTo>
                </a:path>
              </a:pathLst>
            </a:custGeom>
            <a:solidFill>
              <a:srgbClr val="FFE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303530" y="730250"/>
              <a:ext cx="392430" cy="193040"/>
            </a:xfrm>
            <a:custGeom>
              <a:avLst/>
              <a:gdLst/>
              <a:ahLst/>
              <a:cxnLst/>
              <a:rect l="l" t="t" r="r" b="b"/>
              <a:pathLst>
                <a:path w="392430" h="193040" extrusionOk="0">
                  <a:moveTo>
                    <a:pt x="64770" y="2540"/>
                  </a:moveTo>
                  <a:cubicBezTo>
                    <a:pt x="382270" y="118110"/>
                    <a:pt x="388620" y="130810"/>
                    <a:pt x="389890" y="142240"/>
                  </a:cubicBezTo>
                  <a:cubicBezTo>
                    <a:pt x="391160" y="152400"/>
                    <a:pt x="388620" y="163830"/>
                    <a:pt x="382270" y="171450"/>
                  </a:cubicBezTo>
                  <a:cubicBezTo>
                    <a:pt x="374650" y="180340"/>
                    <a:pt x="356870" y="191770"/>
                    <a:pt x="344170" y="191770"/>
                  </a:cubicBezTo>
                  <a:cubicBezTo>
                    <a:pt x="331470" y="191770"/>
                    <a:pt x="313690" y="182880"/>
                    <a:pt x="306070" y="172720"/>
                  </a:cubicBezTo>
                  <a:cubicBezTo>
                    <a:pt x="298450" y="162560"/>
                    <a:pt x="294640" y="140970"/>
                    <a:pt x="299720" y="129540"/>
                  </a:cubicBezTo>
                  <a:cubicBezTo>
                    <a:pt x="306070" y="115570"/>
                    <a:pt x="332740" y="99060"/>
                    <a:pt x="347980" y="99060"/>
                  </a:cubicBezTo>
                  <a:cubicBezTo>
                    <a:pt x="360680" y="99060"/>
                    <a:pt x="378460" y="113030"/>
                    <a:pt x="384810" y="123190"/>
                  </a:cubicBezTo>
                  <a:cubicBezTo>
                    <a:pt x="389890" y="132080"/>
                    <a:pt x="392430" y="142240"/>
                    <a:pt x="389890" y="152400"/>
                  </a:cubicBezTo>
                  <a:cubicBezTo>
                    <a:pt x="387350" y="163830"/>
                    <a:pt x="374650" y="181610"/>
                    <a:pt x="364490" y="187960"/>
                  </a:cubicBezTo>
                  <a:cubicBezTo>
                    <a:pt x="355600" y="193040"/>
                    <a:pt x="349250" y="193040"/>
                    <a:pt x="334010" y="191770"/>
                  </a:cubicBezTo>
                  <a:cubicBezTo>
                    <a:pt x="284480" y="186690"/>
                    <a:pt x="67310" y="121920"/>
                    <a:pt x="25400" y="92710"/>
                  </a:cubicBezTo>
                  <a:cubicBezTo>
                    <a:pt x="11430" y="82550"/>
                    <a:pt x="7620" y="74930"/>
                    <a:pt x="3810" y="64770"/>
                  </a:cubicBezTo>
                  <a:cubicBezTo>
                    <a:pt x="0" y="54610"/>
                    <a:pt x="1270" y="40640"/>
                    <a:pt x="5080" y="30480"/>
                  </a:cubicBezTo>
                  <a:cubicBezTo>
                    <a:pt x="8890" y="20320"/>
                    <a:pt x="20320" y="10160"/>
                    <a:pt x="30480" y="5080"/>
                  </a:cubicBezTo>
                  <a:cubicBezTo>
                    <a:pt x="40640" y="0"/>
                    <a:pt x="64770" y="2540"/>
                    <a:pt x="64770" y="2540"/>
                  </a:cubicBezTo>
                </a:path>
              </a:pathLst>
            </a:custGeom>
            <a:solidFill>
              <a:srgbClr val="FFE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4"/>
          <p:cNvSpPr/>
          <p:nvPr/>
        </p:nvSpPr>
        <p:spPr>
          <a:xfrm rot="1849696">
            <a:off x="15407672" y="8342783"/>
            <a:ext cx="1472442" cy="1155867"/>
          </a:xfrm>
          <a:custGeom>
            <a:avLst/>
            <a:gdLst/>
            <a:ahLst/>
            <a:cxnLst/>
            <a:rect l="l" t="t" r="r" b="b"/>
            <a:pathLst>
              <a:path w="1472442" h="1155867" extrusionOk="0">
                <a:moveTo>
                  <a:pt x="0" y="0"/>
                </a:moveTo>
                <a:lnTo>
                  <a:pt x="1472443" y="0"/>
                </a:lnTo>
                <a:lnTo>
                  <a:pt x="1472443" y="1155867"/>
                </a:lnTo>
                <a:lnTo>
                  <a:pt x="0" y="1155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" name="Google Shape;110;p14"/>
          <p:cNvSpPr txBox="1"/>
          <p:nvPr/>
        </p:nvSpPr>
        <p:spPr>
          <a:xfrm>
            <a:off x="2205212" y="3092650"/>
            <a:ext cx="6147600" cy="46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journey from somewhere </a:t>
            </a:r>
            <a:r>
              <a:rPr lang="en-US" sz="6500">
                <a:solidFill>
                  <a:srgbClr val="FFFFFF"/>
                </a:solidFill>
              </a:rPr>
              <a:t>familiar</a:t>
            </a:r>
            <a:r>
              <a:rPr lang="en-US" sz="6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to somewhere new</a:t>
            </a:r>
            <a:endParaRPr sz="65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EC256E-F0BD-B211-E71F-DE36C66EA5BE}"/>
              </a:ext>
            </a:extLst>
          </p:cNvPr>
          <p:cNvSpPr txBox="1"/>
          <p:nvPr/>
        </p:nvSpPr>
        <p:spPr>
          <a:xfrm>
            <a:off x="13889902" y="9792369"/>
            <a:ext cx="42173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dirty="0"/>
              <a:t>Illustration by Enrique Gavilanes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 title="empire-windrush-packed-with-west-indian-immigrants-on-arrival-at-the-port-of-tilbury-on-the-river-thames-on-22-june-1948-copyright-contraband-collection-alamy-images-766x51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8675" y="0"/>
            <a:ext cx="1545066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/>
          <p:nvPr/>
        </p:nvSpPr>
        <p:spPr>
          <a:xfrm>
            <a:off x="-220156" y="7855598"/>
            <a:ext cx="4271019" cy="2685403"/>
          </a:xfrm>
          <a:custGeom>
            <a:avLst/>
            <a:gdLst/>
            <a:ahLst/>
            <a:cxnLst/>
            <a:rect l="l" t="t" r="r" b="b"/>
            <a:pathLst>
              <a:path w="4271019" h="2685403" extrusionOk="0">
                <a:moveTo>
                  <a:pt x="0" y="0"/>
                </a:moveTo>
                <a:lnTo>
                  <a:pt x="4271019" y="0"/>
                </a:lnTo>
                <a:lnTo>
                  <a:pt x="4271019" y="2685403"/>
                </a:lnTo>
                <a:lnTo>
                  <a:pt x="0" y="2685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7" name="Google Shape;117;p15"/>
          <p:cNvSpPr/>
          <p:nvPr/>
        </p:nvSpPr>
        <p:spPr>
          <a:xfrm rot="-8575768">
            <a:off x="15275938" y="-1181703"/>
            <a:ext cx="4233919" cy="2884358"/>
          </a:xfrm>
          <a:custGeom>
            <a:avLst/>
            <a:gdLst/>
            <a:ahLst/>
            <a:cxnLst/>
            <a:rect l="l" t="t" r="r" b="b"/>
            <a:pathLst>
              <a:path w="4236011" h="2885783" extrusionOk="0">
                <a:moveTo>
                  <a:pt x="0" y="0"/>
                </a:moveTo>
                <a:lnTo>
                  <a:pt x="4236011" y="0"/>
                </a:lnTo>
                <a:lnTo>
                  <a:pt x="4236011" y="2885783"/>
                </a:lnTo>
                <a:lnTo>
                  <a:pt x="0" y="2885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>
            <a:off x="532796" y="414489"/>
            <a:ext cx="6672899" cy="4146095"/>
          </a:xfrm>
          <a:custGeom>
            <a:avLst/>
            <a:gdLst/>
            <a:ahLst/>
            <a:cxnLst/>
            <a:rect l="l" t="t" r="r" b="b"/>
            <a:pathLst>
              <a:path w="6672899" h="4146095" extrusionOk="0">
                <a:moveTo>
                  <a:pt x="0" y="0"/>
                </a:moveTo>
                <a:lnTo>
                  <a:pt x="6672900" y="0"/>
                </a:lnTo>
                <a:lnTo>
                  <a:pt x="6672900" y="4146095"/>
                </a:lnTo>
                <a:lnTo>
                  <a:pt x="0" y="41460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3" name="Google Shape;123;p16"/>
          <p:cNvSpPr txBox="1"/>
          <p:nvPr/>
        </p:nvSpPr>
        <p:spPr>
          <a:xfrm>
            <a:off x="532796" y="5881869"/>
            <a:ext cx="8321605" cy="22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Jamaican village scene c1950</a:t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10252225" y="414489"/>
            <a:ext cx="7007075" cy="8955042"/>
          </a:xfrm>
          <a:custGeom>
            <a:avLst/>
            <a:gdLst/>
            <a:ahLst/>
            <a:cxnLst/>
            <a:rect l="l" t="t" r="r" b="b"/>
            <a:pathLst>
              <a:path w="7007075" h="8955042" extrusionOk="0">
                <a:moveTo>
                  <a:pt x="0" y="0"/>
                </a:moveTo>
                <a:lnTo>
                  <a:pt x="7007075" y="0"/>
                </a:lnTo>
                <a:lnTo>
                  <a:pt x="7007075" y="8955042"/>
                </a:lnTo>
                <a:lnTo>
                  <a:pt x="0" y="8955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" name="Google Shape;125;p16"/>
          <p:cNvSpPr txBox="1"/>
          <p:nvPr/>
        </p:nvSpPr>
        <p:spPr>
          <a:xfrm>
            <a:off x="10252225" y="9579776"/>
            <a:ext cx="7007075" cy="41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large Jamaican city c1950</a:t>
            </a:r>
            <a:endParaRPr/>
          </a:p>
        </p:txBody>
      </p:sp>
      <p:sp>
        <p:nvSpPr>
          <p:cNvPr id="126" name="Google Shape;126;p16"/>
          <p:cNvSpPr/>
          <p:nvPr/>
        </p:nvSpPr>
        <p:spPr>
          <a:xfrm>
            <a:off x="532796" y="5541291"/>
            <a:ext cx="5605340" cy="4095635"/>
          </a:xfrm>
          <a:custGeom>
            <a:avLst/>
            <a:gdLst/>
            <a:ahLst/>
            <a:cxnLst/>
            <a:rect l="l" t="t" r="r" b="b"/>
            <a:pathLst>
              <a:path w="5605340" h="4095635" extrusionOk="0">
                <a:moveTo>
                  <a:pt x="0" y="0"/>
                </a:moveTo>
                <a:lnTo>
                  <a:pt x="5605340" y="0"/>
                </a:lnTo>
                <a:lnTo>
                  <a:pt x="5605340" y="4095635"/>
                </a:lnTo>
                <a:lnTo>
                  <a:pt x="0" y="40956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16"/>
          <p:cNvSpPr txBox="1"/>
          <p:nvPr/>
        </p:nvSpPr>
        <p:spPr>
          <a:xfrm>
            <a:off x="532796" y="9799948"/>
            <a:ext cx="5045428" cy="41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Jamaican estate c1940s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532796" y="4717068"/>
            <a:ext cx="10222109" cy="41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Jamaican village scene c1950</a:t>
            </a:r>
            <a:endParaRPr/>
          </a:p>
        </p:txBody>
      </p:sp>
      <p:sp>
        <p:nvSpPr>
          <p:cNvPr id="129" name="Google Shape;129;p16"/>
          <p:cNvSpPr/>
          <p:nvPr/>
        </p:nvSpPr>
        <p:spPr>
          <a:xfrm rot="-258588">
            <a:off x="15398602" y="7428188"/>
            <a:ext cx="2773311" cy="2665917"/>
          </a:xfrm>
          <a:custGeom>
            <a:avLst/>
            <a:gdLst/>
            <a:ahLst/>
            <a:cxnLst/>
            <a:rect l="l" t="t" r="r" b="b"/>
            <a:pathLst>
              <a:path w="3206341" h="3310325" extrusionOk="0">
                <a:moveTo>
                  <a:pt x="0" y="0"/>
                </a:moveTo>
                <a:lnTo>
                  <a:pt x="3206341" y="0"/>
                </a:lnTo>
                <a:lnTo>
                  <a:pt x="3206341" y="3310324"/>
                </a:lnTo>
                <a:lnTo>
                  <a:pt x="0" y="3310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7088" r="-17148"/>
            </a:stretch>
          </a:blipFill>
          <a:ln>
            <a:noFill/>
          </a:ln>
        </p:spPr>
      </p:sp>
      <p:sp>
        <p:nvSpPr>
          <p:cNvPr id="130" name="Google Shape;130;p16"/>
          <p:cNvSpPr txBox="1"/>
          <p:nvPr/>
        </p:nvSpPr>
        <p:spPr>
          <a:xfrm rot="-258467">
            <a:off x="15501713" y="8024399"/>
            <a:ext cx="2508186" cy="94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do you notice?</a:t>
            </a:r>
            <a:endParaRPr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>
            <a:off x="196192" y="345544"/>
            <a:ext cx="6592489" cy="5862920"/>
          </a:xfrm>
          <a:custGeom>
            <a:avLst/>
            <a:gdLst/>
            <a:ahLst/>
            <a:cxnLst/>
            <a:rect l="l" t="t" r="r" b="b"/>
            <a:pathLst>
              <a:path w="6592489" h="5862920" extrusionOk="0">
                <a:moveTo>
                  <a:pt x="0" y="0"/>
                </a:moveTo>
                <a:lnTo>
                  <a:pt x="6592489" y="0"/>
                </a:lnTo>
                <a:lnTo>
                  <a:pt x="6592489" y="5862920"/>
                </a:lnTo>
                <a:lnTo>
                  <a:pt x="0" y="5862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17"/>
          <p:cNvSpPr txBox="1"/>
          <p:nvPr/>
        </p:nvSpPr>
        <p:spPr>
          <a:xfrm>
            <a:off x="8279690" y="6576670"/>
            <a:ext cx="2194983" cy="41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 Square Leeds, 1949</a:t>
            </a:r>
            <a:endParaRPr/>
          </a:p>
        </p:txBody>
      </p:sp>
      <p:sp>
        <p:nvSpPr>
          <p:cNvPr id="137" name="Google Shape;137;p17"/>
          <p:cNvSpPr/>
          <p:nvPr/>
        </p:nvSpPr>
        <p:spPr>
          <a:xfrm>
            <a:off x="12023411" y="626349"/>
            <a:ext cx="5560072" cy="8607117"/>
          </a:xfrm>
          <a:custGeom>
            <a:avLst/>
            <a:gdLst/>
            <a:ahLst/>
            <a:cxnLst/>
            <a:rect l="l" t="t" r="r" b="b"/>
            <a:pathLst>
              <a:path w="5560072" h="8607117" extrusionOk="0">
                <a:moveTo>
                  <a:pt x="0" y="0"/>
                </a:moveTo>
                <a:lnTo>
                  <a:pt x="5560072" y="0"/>
                </a:lnTo>
                <a:lnTo>
                  <a:pt x="5560072" y="8607117"/>
                </a:lnTo>
                <a:lnTo>
                  <a:pt x="0" y="8607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8" name="Google Shape;138;p17"/>
          <p:cNvSpPr txBox="1"/>
          <p:nvPr/>
        </p:nvSpPr>
        <p:spPr>
          <a:xfrm>
            <a:off x="12023411" y="9394536"/>
            <a:ext cx="5560072" cy="41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Oxford Street, London 1960s</a:t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3914747" y="4428569"/>
            <a:ext cx="7857480" cy="4829731"/>
          </a:xfrm>
          <a:custGeom>
            <a:avLst/>
            <a:gdLst/>
            <a:ahLst/>
            <a:cxnLst/>
            <a:rect l="l" t="t" r="r" b="b"/>
            <a:pathLst>
              <a:path w="7857480" h="4829731" extrusionOk="0">
                <a:moveTo>
                  <a:pt x="0" y="0"/>
                </a:moveTo>
                <a:lnTo>
                  <a:pt x="7857480" y="0"/>
                </a:lnTo>
                <a:lnTo>
                  <a:pt x="7857480" y="4829731"/>
                </a:lnTo>
                <a:lnTo>
                  <a:pt x="0" y="4829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17"/>
          <p:cNvSpPr txBox="1"/>
          <p:nvPr/>
        </p:nvSpPr>
        <p:spPr>
          <a:xfrm>
            <a:off x="3914747" y="9394536"/>
            <a:ext cx="6268353" cy="41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Trafalgar Square London 1946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196192" y="6461713"/>
            <a:ext cx="2194983" cy="642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City Square Leeds, 1949</a:t>
            </a:r>
            <a:endParaRPr/>
          </a:p>
        </p:txBody>
      </p:sp>
      <p:sp>
        <p:nvSpPr>
          <p:cNvPr id="142" name="Google Shape;142;p17"/>
          <p:cNvSpPr/>
          <p:nvPr/>
        </p:nvSpPr>
        <p:spPr>
          <a:xfrm rot="842175">
            <a:off x="110016" y="7521242"/>
            <a:ext cx="2776217" cy="2663655"/>
          </a:xfrm>
          <a:custGeom>
            <a:avLst/>
            <a:gdLst/>
            <a:ahLst/>
            <a:cxnLst/>
            <a:rect l="l" t="t" r="r" b="b"/>
            <a:pathLst>
              <a:path w="3206341" h="3310325" extrusionOk="0">
                <a:moveTo>
                  <a:pt x="0" y="0"/>
                </a:moveTo>
                <a:lnTo>
                  <a:pt x="3206341" y="0"/>
                </a:lnTo>
                <a:lnTo>
                  <a:pt x="3206341" y="3310324"/>
                </a:lnTo>
                <a:lnTo>
                  <a:pt x="0" y="3310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7088" r="-17148"/>
            </a:stretch>
          </a:blipFill>
          <a:ln>
            <a:noFill/>
          </a:ln>
        </p:spPr>
      </p:sp>
      <p:sp>
        <p:nvSpPr>
          <p:cNvPr id="143" name="Google Shape;143;p17"/>
          <p:cNvSpPr txBox="1"/>
          <p:nvPr/>
        </p:nvSpPr>
        <p:spPr>
          <a:xfrm rot="843970">
            <a:off x="295044" y="8121354"/>
            <a:ext cx="2508207" cy="94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are the differences?</a:t>
            </a:r>
            <a:endParaRPr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33073" b="-33073"/>
            </a:stretch>
          </a:blipFill>
          <a:ln>
            <a:noFill/>
          </a:ln>
        </p:spPr>
      </p:sp>
      <p:sp>
        <p:nvSpPr>
          <p:cNvPr id="149" name="Google Shape;149;p18"/>
          <p:cNvSpPr/>
          <p:nvPr/>
        </p:nvSpPr>
        <p:spPr>
          <a:xfrm>
            <a:off x="3718249" y="1115685"/>
            <a:ext cx="12578312" cy="8142615"/>
          </a:xfrm>
          <a:custGeom>
            <a:avLst/>
            <a:gdLst/>
            <a:ahLst/>
            <a:cxnLst/>
            <a:rect l="l" t="t" r="r" b="b"/>
            <a:pathLst>
              <a:path w="12578312" h="8142615" extrusionOk="0">
                <a:moveTo>
                  <a:pt x="0" y="0"/>
                </a:moveTo>
                <a:lnTo>
                  <a:pt x="12578311" y="0"/>
                </a:lnTo>
                <a:lnTo>
                  <a:pt x="12578311" y="8142615"/>
                </a:lnTo>
                <a:lnTo>
                  <a:pt x="0" y="8142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887"/>
            </a:stretch>
          </a:blipFill>
          <a:ln>
            <a:noFill/>
          </a:ln>
        </p:spPr>
      </p:sp>
      <p:grpSp>
        <p:nvGrpSpPr>
          <p:cNvPr id="150" name="Google Shape;150;p18"/>
          <p:cNvGrpSpPr/>
          <p:nvPr/>
        </p:nvGrpSpPr>
        <p:grpSpPr>
          <a:xfrm>
            <a:off x="1991440" y="908462"/>
            <a:ext cx="4702347" cy="8557060"/>
            <a:chOff x="0" y="0"/>
            <a:chExt cx="2959100" cy="5384800"/>
          </a:xfrm>
        </p:grpSpPr>
        <p:sp>
          <p:nvSpPr>
            <p:cNvPr id="151" name="Google Shape;151;p18"/>
            <p:cNvSpPr/>
            <p:nvPr/>
          </p:nvSpPr>
          <p:spPr>
            <a:xfrm>
              <a:off x="0" y="0"/>
              <a:ext cx="2908300" cy="5372100"/>
            </a:xfrm>
            <a:custGeom>
              <a:avLst/>
              <a:gdLst/>
              <a:ahLst/>
              <a:cxnLst/>
              <a:rect l="l" t="t" r="r" b="b"/>
              <a:pathLst>
                <a:path w="2908300" h="5372100" extrusionOk="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19005" r="-19003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8"/>
            <p:cNvSpPr/>
            <p:nvPr/>
          </p:nvSpPr>
          <p:spPr>
            <a:xfrm>
              <a:off x="2438400" y="0"/>
              <a:ext cx="520700" cy="5384800"/>
            </a:xfrm>
            <a:custGeom>
              <a:avLst/>
              <a:gdLst/>
              <a:ahLst/>
              <a:cxnLst/>
              <a:rect l="l" t="t" r="r" b="b"/>
              <a:pathLst>
                <a:path w="520700" h="5384800" extrusionOk="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99268" r="-35992"/>
              </a:stretch>
            </a:blipFill>
            <a:ln>
              <a:noFill/>
            </a:ln>
          </p:spPr>
        </p:sp>
      </p:grpSp>
      <p:sp>
        <p:nvSpPr>
          <p:cNvPr id="153" name="Google Shape;153;p18"/>
          <p:cNvSpPr txBox="1"/>
          <p:nvPr/>
        </p:nvSpPr>
        <p:spPr>
          <a:xfrm>
            <a:off x="6476959" y="2200983"/>
            <a:ext cx="9103800" cy="27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Journeys to Hope</a:t>
            </a:r>
            <a:endParaRPr sz="6500"/>
          </a:p>
          <a:p>
            <a:pPr marL="0" marR="0" lvl="0" indent="0" algn="ctr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Windrush Narratives</a:t>
            </a:r>
            <a:endParaRPr sz="6500"/>
          </a:p>
          <a:p>
            <a:pPr marL="0" marR="0" lvl="0" indent="0" algn="ctr" rtl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8"/>
          <p:cNvSpPr/>
          <p:nvPr/>
        </p:nvSpPr>
        <p:spPr>
          <a:xfrm rot="-10614804">
            <a:off x="12346700" y="803083"/>
            <a:ext cx="4271019" cy="2685403"/>
          </a:xfrm>
          <a:custGeom>
            <a:avLst/>
            <a:gdLst/>
            <a:ahLst/>
            <a:cxnLst/>
            <a:rect l="l" t="t" r="r" b="b"/>
            <a:pathLst>
              <a:path w="4271019" h="2685403" extrusionOk="0">
                <a:moveTo>
                  <a:pt x="0" y="0"/>
                </a:moveTo>
                <a:lnTo>
                  <a:pt x="4271019" y="0"/>
                </a:lnTo>
                <a:lnTo>
                  <a:pt x="4271019" y="2685403"/>
                </a:lnTo>
                <a:lnTo>
                  <a:pt x="0" y="2685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5" name="Google Shape;155;p18" descr="a squiggle doodle"/>
          <p:cNvSpPr/>
          <p:nvPr/>
        </p:nvSpPr>
        <p:spPr>
          <a:xfrm>
            <a:off x="10007404" y="4036298"/>
            <a:ext cx="2211513" cy="406366"/>
          </a:xfrm>
          <a:custGeom>
            <a:avLst/>
            <a:gdLst/>
            <a:ahLst/>
            <a:cxnLst/>
            <a:rect l="l" t="t" r="r" b="b"/>
            <a:pathLst>
              <a:path w="2211513" h="406366" extrusionOk="0">
                <a:moveTo>
                  <a:pt x="0" y="0"/>
                </a:moveTo>
                <a:lnTo>
                  <a:pt x="2211514" y="0"/>
                </a:lnTo>
                <a:lnTo>
                  <a:pt x="2211514" y="406366"/>
                </a:lnTo>
                <a:lnTo>
                  <a:pt x="0" y="406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6" name="Google Shape;156;p18"/>
          <p:cNvSpPr/>
          <p:nvPr/>
        </p:nvSpPr>
        <p:spPr>
          <a:xfrm rot="368199">
            <a:off x="1087398" y="8641376"/>
            <a:ext cx="2530972" cy="1233849"/>
          </a:xfrm>
          <a:custGeom>
            <a:avLst/>
            <a:gdLst/>
            <a:ahLst/>
            <a:cxnLst/>
            <a:rect l="l" t="t" r="r" b="b"/>
            <a:pathLst>
              <a:path w="2530972" h="1233849" extrusionOk="0">
                <a:moveTo>
                  <a:pt x="0" y="0"/>
                </a:moveTo>
                <a:lnTo>
                  <a:pt x="2530971" y="0"/>
                </a:lnTo>
                <a:lnTo>
                  <a:pt x="2530971" y="1233848"/>
                </a:lnTo>
                <a:lnTo>
                  <a:pt x="0" y="1233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7" name="Google Shape;157;p18"/>
          <p:cNvSpPr txBox="1"/>
          <p:nvPr/>
        </p:nvSpPr>
        <p:spPr>
          <a:xfrm>
            <a:off x="6995297" y="5164633"/>
            <a:ext cx="8067142" cy="196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SHARING THE JOURNEY OF THE WINDRUSH GENERATION BEFORE, DURING AND AFTER ARRIVING IN THE UK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6663029" y="7117081"/>
            <a:ext cx="8731679" cy="157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These important photographs, alongside their stories, are now part of Autograph’s permanent Collection of Photography that aims to preserve the legacy of important narratives that have contributed to British history. </a:t>
            </a:r>
            <a:endParaRPr/>
          </a:p>
        </p:txBody>
      </p:sp>
      <p:sp>
        <p:nvSpPr>
          <p:cNvPr id="159" name="Google Shape;159;p18"/>
          <p:cNvSpPr/>
          <p:nvPr/>
        </p:nvSpPr>
        <p:spPr>
          <a:xfrm rot="-4801975">
            <a:off x="1046307" y="1862440"/>
            <a:ext cx="1871997" cy="423539"/>
          </a:xfrm>
          <a:custGeom>
            <a:avLst/>
            <a:gdLst/>
            <a:ahLst/>
            <a:cxnLst/>
            <a:rect l="l" t="t" r="r" b="b"/>
            <a:pathLst>
              <a:path w="1871997" h="423539" extrusionOk="0">
                <a:moveTo>
                  <a:pt x="0" y="0"/>
                </a:moveTo>
                <a:lnTo>
                  <a:pt x="1871997" y="0"/>
                </a:lnTo>
                <a:lnTo>
                  <a:pt x="1871997" y="423539"/>
                </a:lnTo>
                <a:lnTo>
                  <a:pt x="0" y="423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60" name="Google Shape;160;p18"/>
          <p:cNvGrpSpPr/>
          <p:nvPr/>
        </p:nvGrpSpPr>
        <p:grpSpPr>
          <a:xfrm>
            <a:off x="15150546" y="1473225"/>
            <a:ext cx="2108754" cy="672560"/>
            <a:chOff x="0" y="0"/>
            <a:chExt cx="2811672" cy="896746"/>
          </a:xfrm>
        </p:grpSpPr>
        <p:sp>
          <p:nvSpPr>
            <p:cNvPr id="161" name="Google Shape;161;p18"/>
            <p:cNvSpPr/>
            <p:nvPr/>
          </p:nvSpPr>
          <p:spPr>
            <a:xfrm>
              <a:off x="45910" y="0"/>
              <a:ext cx="2765762" cy="367092"/>
            </a:xfrm>
            <a:custGeom>
              <a:avLst/>
              <a:gdLst/>
              <a:ahLst/>
              <a:cxnLst/>
              <a:rect l="l" t="t" r="r" b="b"/>
              <a:pathLst>
                <a:path w="2765762" h="367092" extrusionOk="0">
                  <a:moveTo>
                    <a:pt x="0" y="0"/>
                  </a:moveTo>
                  <a:lnTo>
                    <a:pt x="2765762" y="0"/>
                  </a:lnTo>
                  <a:lnTo>
                    <a:pt x="2765762" y="367092"/>
                  </a:lnTo>
                  <a:lnTo>
                    <a:pt x="0" y="367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2" name="Google Shape;162;p18"/>
            <p:cNvSpPr/>
            <p:nvPr/>
          </p:nvSpPr>
          <p:spPr>
            <a:xfrm>
              <a:off x="0" y="247046"/>
              <a:ext cx="2765762" cy="367092"/>
            </a:xfrm>
            <a:custGeom>
              <a:avLst/>
              <a:gdLst/>
              <a:ahLst/>
              <a:cxnLst/>
              <a:rect l="l" t="t" r="r" b="b"/>
              <a:pathLst>
                <a:path w="2765762" h="367092" extrusionOk="0">
                  <a:moveTo>
                    <a:pt x="0" y="0"/>
                  </a:moveTo>
                  <a:lnTo>
                    <a:pt x="2765762" y="0"/>
                  </a:lnTo>
                  <a:lnTo>
                    <a:pt x="2765762" y="367092"/>
                  </a:lnTo>
                  <a:lnTo>
                    <a:pt x="0" y="367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3" name="Google Shape;163;p18"/>
            <p:cNvSpPr/>
            <p:nvPr/>
          </p:nvSpPr>
          <p:spPr>
            <a:xfrm>
              <a:off x="0" y="529654"/>
              <a:ext cx="2765762" cy="367092"/>
            </a:xfrm>
            <a:custGeom>
              <a:avLst/>
              <a:gdLst/>
              <a:ahLst/>
              <a:cxnLst/>
              <a:rect l="l" t="t" r="r" b="b"/>
              <a:pathLst>
                <a:path w="2765762" h="367092" extrusionOk="0">
                  <a:moveTo>
                    <a:pt x="0" y="0"/>
                  </a:moveTo>
                  <a:lnTo>
                    <a:pt x="2765762" y="0"/>
                  </a:lnTo>
                  <a:lnTo>
                    <a:pt x="2765762" y="367092"/>
                  </a:lnTo>
                  <a:lnTo>
                    <a:pt x="0" y="367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/>
          <p:nvPr/>
        </p:nvSpPr>
        <p:spPr>
          <a:xfrm>
            <a:off x="0" y="0"/>
            <a:ext cx="5447609" cy="5274033"/>
          </a:xfrm>
          <a:custGeom>
            <a:avLst/>
            <a:gdLst/>
            <a:ahLst/>
            <a:cxnLst/>
            <a:rect l="l" t="t" r="r" b="b"/>
            <a:pathLst>
              <a:path w="812800" h="786902" extrusionOk="0">
                <a:moveTo>
                  <a:pt x="0" y="0"/>
                </a:moveTo>
                <a:lnTo>
                  <a:pt x="812800" y="0"/>
                </a:lnTo>
                <a:lnTo>
                  <a:pt x="812800" y="786902"/>
                </a:lnTo>
                <a:lnTo>
                  <a:pt x="0" y="78690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987" b="-986"/>
            </a:stretch>
          </a:blipFill>
          <a:ln>
            <a:noFill/>
          </a:ln>
        </p:spPr>
      </p:sp>
      <p:sp>
        <p:nvSpPr>
          <p:cNvPr id="169" name="Google Shape;169;p19"/>
          <p:cNvSpPr/>
          <p:nvPr/>
        </p:nvSpPr>
        <p:spPr>
          <a:xfrm>
            <a:off x="5551754" y="0"/>
            <a:ext cx="5447609" cy="6061491"/>
          </a:xfrm>
          <a:custGeom>
            <a:avLst/>
            <a:gdLst/>
            <a:ahLst/>
            <a:cxnLst/>
            <a:rect l="l" t="t" r="r" b="b"/>
            <a:pathLst>
              <a:path w="812800" h="904393" extrusionOk="0">
                <a:moveTo>
                  <a:pt x="0" y="0"/>
                </a:moveTo>
                <a:lnTo>
                  <a:pt x="812800" y="0"/>
                </a:lnTo>
                <a:lnTo>
                  <a:pt x="812800" y="904393"/>
                </a:lnTo>
                <a:lnTo>
                  <a:pt x="0" y="90439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3378" b="-3378"/>
            </a:stretch>
          </a:blipFill>
          <a:ln>
            <a:noFill/>
          </a:ln>
        </p:spPr>
      </p:sp>
      <p:sp>
        <p:nvSpPr>
          <p:cNvPr id="170" name="Google Shape;170;p19"/>
          <p:cNvSpPr/>
          <p:nvPr/>
        </p:nvSpPr>
        <p:spPr>
          <a:xfrm>
            <a:off x="0" y="5436359"/>
            <a:ext cx="5447609" cy="4115734"/>
          </a:xfrm>
          <a:custGeom>
            <a:avLst/>
            <a:gdLst/>
            <a:ahLst/>
            <a:cxnLst/>
            <a:rect l="l" t="t" r="r" b="b"/>
            <a:pathLst>
              <a:path w="812800" h="614080" extrusionOk="0">
                <a:moveTo>
                  <a:pt x="0" y="0"/>
                </a:moveTo>
                <a:lnTo>
                  <a:pt x="812800" y="0"/>
                </a:lnTo>
                <a:lnTo>
                  <a:pt x="812800" y="614080"/>
                </a:lnTo>
                <a:lnTo>
                  <a:pt x="0" y="61408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3062" b="-3063"/>
            </a:stretch>
          </a:blipFill>
          <a:ln>
            <a:noFill/>
          </a:ln>
        </p:spPr>
      </p:sp>
      <p:sp>
        <p:nvSpPr>
          <p:cNvPr id="171" name="Google Shape;171;p19"/>
          <p:cNvSpPr/>
          <p:nvPr/>
        </p:nvSpPr>
        <p:spPr>
          <a:xfrm>
            <a:off x="8192526" y="4822854"/>
            <a:ext cx="5005813" cy="5441358"/>
          </a:xfrm>
          <a:custGeom>
            <a:avLst/>
            <a:gdLst/>
            <a:ahLst/>
            <a:cxnLst/>
            <a:rect l="l" t="t" r="r" b="b"/>
            <a:pathLst>
              <a:path w="812800" h="883520" extrusionOk="0">
                <a:moveTo>
                  <a:pt x="0" y="0"/>
                </a:moveTo>
                <a:lnTo>
                  <a:pt x="812800" y="0"/>
                </a:lnTo>
                <a:lnTo>
                  <a:pt x="812800" y="883520"/>
                </a:lnTo>
                <a:lnTo>
                  <a:pt x="0" y="88352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7891" b="-7890"/>
            </a:stretch>
          </a:blipFill>
          <a:ln>
            <a:noFill/>
          </a:ln>
        </p:spPr>
      </p:sp>
      <p:sp>
        <p:nvSpPr>
          <p:cNvPr id="172" name="Google Shape;172;p19"/>
          <p:cNvSpPr/>
          <p:nvPr/>
        </p:nvSpPr>
        <p:spPr>
          <a:xfrm>
            <a:off x="13294038" y="6739082"/>
            <a:ext cx="5005813" cy="3547918"/>
          </a:xfrm>
          <a:custGeom>
            <a:avLst/>
            <a:gdLst/>
            <a:ahLst/>
            <a:cxnLst/>
            <a:rect l="l" t="t" r="r" b="b"/>
            <a:pathLst>
              <a:path w="812800" h="576080" extrusionOk="0">
                <a:moveTo>
                  <a:pt x="0" y="0"/>
                </a:moveTo>
                <a:lnTo>
                  <a:pt x="812800" y="0"/>
                </a:lnTo>
                <a:lnTo>
                  <a:pt x="812800" y="576080"/>
                </a:lnTo>
                <a:lnTo>
                  <a:pt x="0" y="57608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5922" b="-5920"/>
            </a:stretch>
          </a:blipFill>
          <a:ln>
            <a:noFill/>
          </a:ln>
        </p:spPr>
      </p:sp>
      <p:sp>
        <p:nvSpPr>
          <p:cNvPr id="173" name="Google Shape;173;p19"/>
          <p:cNvSpPr/>
          <p:nvPr/>
        </p:nvSpPr>
        <p:spPr>
          <a:xfrm>
            <a:off x="13310762" y="1932841"/>
            <a:ext cx="5005813" cy="4724479"/>
          </a:xfrm>
          <a:custGeom>
            <a:avLst/>
            <a:gdLst/>
            <a:ahLst/>
            <a:cxnLst/>
            <a:rect l="l" t="t" r="r" b="b"/>
            <a:pathLst>
              <a:path w="812800" h="767119" extrusionOk="0">
                <a:moveTo>
                  <a:pt x="0" y="0"/>
                </a:moveTo>
                <a:lnTo>
                  <a:pt x="812800" y="0"/>
                </a:lnTo>
                <a:lnTo>
                  <a:pt x="812800" y="767119"/>
                </a:lnTo>
                <a:lnTo>
                  <a:pt x="0" y="767119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18235" b="-18235"/>
            </a:stretch>
          </a:blipFill>
          <a:ln>
            <a:noFill/>
          </a:ln>
        </p:spPr>
      </p:sp>
      <p:sp>
        <p:nvSpPr>
          <p:cNvPr id="174" name="Google Shape;174;p19"/>
          <p:cNvSpPr/>
          <p:nvPr/>
        </p:nvSpPr>
        <p:spPr>
          <a:xfrm rot="1175220">
            <a:off x="-42623" y="7995888"/>
            <a:ext cx="2773670" cy="2661687"/>
          </a:xfrm>
          <a:custGeom>
            <a:avLst/>
            <a:gdLst/>
            <a:ahLst/>
            <a:cxnLst/>
            <a:rect l="l" t="t" r="r" b="b"/>
            <a:pathLst>
              <a:path w="3206341" h="3310325" extrusionOk="0">
                <a:moveTo>
                  <a:pt x="0" y="0"/>
                </a:moveTo>
                <a:lnTo>
                  <a:pt x="3206341" y="0"/>
                </a:lnTo>
                <a:lnTo>
                  <a:pt x="3206341" y="3310324"/>
                </a:lnTo>
                <a:lnTo>
                  <a:pt x="0" y="3310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7088" r="-17148"/>
            </a:stretch>
          </a:blipFill>
          <a:ln>
            <a:noFill/>
          </a:ln>
        </p:spPr>
      </p:sp>
      <p:sp>
        <p:nvSpPr>
          <p:cNvPr id="175" name="Google Shape;175;p19"/>
          <p:cNvSpPr txBox="1"/>
          <p:nvPr/>
        </p:nvSpPr>
        <p:spPr>
          <a:xfrm rot="1176187">
            <a:off x="83238" y="8588327"/>
            <a:ext cx="2508176" cy="146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strikes you about these images?</a:t>
            </a:r>
            <a:endParaRPr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33073" b="-33073"/>
            </a:stretch>
          </a:blipFill>
          <a:ln>
            <a:noFill/>
          </a:ln>
        </p:spPr>
      </p:sp>
      <p:sp>
        <p:nvSpPr>
          <p:cNvPr id="181" name="Google Shape;181;p20"/>
          <p:cNvSpPr/>
          <p:nvPr/>
        </p:nvSpPr>
        <p:spPr>
          <a:xfrm flipH="1">
            <a:off x="14187795" y="-599597"/>
            <a:ext cx="5111215" cy="11486194"/>
          </a:xfrm>
          <a:custGeom>
            <a:avLst/>
            <a:gdLst/>
            <a:ahLst/>
            <a:cxnLst/>
            <a:rect l="l" t="t" r="r" b="b"/>
            <a:pathLst>
              <a:path w="5111215" h="11486194" extrusionOk="0">
                <a:moveTo>
                  <a:pt x="5111215" y="0"/>
                </a:moveTo>
                <a:lnTo>
                  <a:pt x="0" y="0"/>
                </a:lnTo>
                <a:lnTo>
                  <a:pt x="0" y="11486194"/>
                </a:lnTo>
                <a:lnTo>
                  <a:pt x="5111215" y="11486194"/>
                </a:lnTo>
                <a:lnTo>
                  <a:pt x="511121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94662"/>
            </a:stretch>
          </a:blipFill>
          <a:ln>
            <a:noFill/>
          </a:ln>
        </p:spPr>
      </p:sp>
      <p:grpSp>
        <p:nvGrpSpPr>
          <p:cNvPr id="182" name="Google Shape;182;p20"/>
          <p:cNvGrpSpPr/>
          <p:nvPr/>
        </p:nvGrpSpPr>
        <p:grpSpPr>
          <a:xfrm>
            <a:off x="11393508" y="1228774"/>
            <a:ext cx="5280494" cy="8229600"/>
            <a:chOff x="0" y="0"/>
            <a:chExt cx="3365500" cy="5245100"/>
          </a:xfrm>
        </p:grpSpPr>
        <p:sp>
          <p:nvSpPr>
            <p:cNvPr id="183" name="Google Shape;183;p20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 extrusionOk="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114773" r="-61210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 extrusionOk="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t="-7822" b="-70084"/>
              </a:stretch>
            </a:blipFill>
            <a:ln>
              <a:noFill/>
            </a:ln>
          </p:spPr>
        </p:sp>
        <p:sp>
          <p:nvSpPr>
            <p:cNvPr id="185" name="Google Shape;185;p20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 extrusionOk="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t="-137938" b="-27053"/>
              </a:stretch>
            </a:blipFill>
            <a:ln>
              <a:noFill/>
            </a:ln>
          </p:spPr>
        </p:sp>
      </p:grpSp>
      <p:sp>
        <p:nvSpPr>
          <p:cNvPr id="186" name="Google Shape;186;p20"/>
          <p:cNvSpPr/>
          <p:nvPr/>
        </p:nvSpPr>
        <p:spPr>
          <a:xfrm rot="649819">
            <a:off x="13611876" y="889110"/>
            <a:ext cx="3738326" cy="972969"/>
          </a:xfrm>
          <a:custGeom>
            <a:avLst/>
            <a:gdLst/>
            <a:ahLst/>
            <a:cxnLst/>
            <a:rect l="l" t="t" r="r" b="b"/>
            <a:pathLst>
              <a:path w="3738326" h="972969" extrusionOk="0">
                <a:moveTo>
                  <a:pt x="0" y="0"/>
                </a:moveTo>
                <a:lnTo>
                  <a:pt x="3738326" y="0"/>
                </a:lnTo>
                <a:lnTo>
                  <a:pt x="3738326" y="972969"/>
                </a:lnTo>
                <a:lnTo>
                  <a:pt x="0" y="972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54719" b="-1364"/>
            </a:stretch>
          </a:blipFill>
          <a:ln>
            <a:noFill/>
          </a:ln>
        </p:spPr>
      </p:sp>
      <p:sp>
        <p:nvSpPr>
          <p:cNvPr id="187" name="Google Shape;187;p20"/>
          <p:cNvSpPr/>
          <p:nvPr/>
        </p:nvSpPr>
        <p:spPr>
          <a:xfrm rot="-275120">
            <a:off x="9715829" y="6426851"/>
            <a:ext cx="3208595" cy="3503710"/>
          </a:xfrm>
          <a:custGeom>
            <a:avLst/>
            <a:gdLst/>
            <a:ahLst/>
            <a:cxnLst/>
            <a:rect l="l" t="t" r="r" b="b"/>
            <a:pathLst>
              <a:path w="3206341" h="3310325" extrusionOk="0">
                <a:moveTo>
                  <a:pt x="0" y="0"/>
                </a:moveTo>
                <a:lnTo>
                  <a:pt x="3206341" y="0"/>
                </a:lnTo>
                <a:lnTo>
                  <a:pt x="3206341" y="3310324"/>
                </a:lnTo>
                <a:lnTo>
                  <a:pt x="0" y="3310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7093" r="-17141"/>
            </a:stretch>
          </a:blipFill>
          <a:ln>
            <a:noFill/>
          </a:ln>
        </p:spPr>
      </p:sp>
      <p:sp>
        <p:nvSpPr>
          <p:cNvPr id="188" name="Google Shape;188;p20"/>
          <p:cNvSpPr/>
          <p:nvPr/>
        </p:nvSpPr>
        <p:spPr>
          <a:xfrm rot="8721522">
            <a:off x="-965046" y="-1265127"/>
            <a:ext cx="4236011" cy="2885783"/>
          </a:xfrm>
          <a:custGeom>
            <a:avLst/>
            <a:gdLst/>
            <a:ahLst/>
            <a:cxnLst/>
            <a:rect l="l" t="t" r="r" b="b"/>
            <a:pathLst>
              <a:path w="4236011" h="2885783" extrusionOk="0">
                <a:moveTo>
                  <a:pt x="0" y="0"/>
                </a:moveTo>
                <a:lnTo>
                  <a:pt x="4236011" y="0"/>
                </a:lnTo>
                <a:lnTo>
                  <a:pt x="4236011" y="2885783"/>
                </a:lnTo>
                <a:lnTo>
                  <a:pt x="0" y="28857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89" name="Google Shape;189;p20"/>
          <p:cNvGrpSpPr/>
          <p:nvPr/>
        </p:nvGrpSpPr>
        <p:grpSpPr>
          <a:xfrm rot="-2001269">
            <a:off x="1669055" y="2391465"/>
            <a:ext cx="670739" cy="644420"/>
            <a:chOff x="39346" y="42536"/>
            <a:chExt cx="894320" cy="859228"/>
          </a:xfrm>
        </p:grpSpPr>
        <p:sp>
          <p:nvSpPr>
            <p:cNvPr id="190" name="Google Shape;190;p20"/>
            <p:cNvSpPr/>
            <p:nvPr/>
          </p:nvSpPr>
          <p:spPr>
            <a:xfrm>
              <a:off x="39346" y="723112"/>
              <a:ext cx="362619" cy="178651"/>
            </a:xfrm>
            <a:custGeom>
              <a:avLst/>
              <a:gdLst/>
              <a:ahLst/>
              <a:cxnLst/>
              <a:rect l="l" t="t" r="r" b="b"/>
              <a:pathLst>
                <a:path w="433070" h="213360" extrusionOk="0">
                  <a:moveTo>
                    <a:pt x="76200" y="2540"/>
                  </a:moveTo>
                  <a:cubicBezTo>
                    <a:pt x="419100" y="119380"/>
                    <a:pt x="422910" y="127000"/>
                    <a:pt x="426720" y="137160"/>
                  </a:cubicBezTo>
                  <a:cubicBezTo>
                    <a:pt x="430530" y="147320"/>
                    <a:pt x="431800" y="161290"/>
                    <a:pt x="427990" y="172720"/>
                  </a:cubicBezTo>
                  <a:cubicBezTo>
                    <a:pt x="422910" y="186690"/>
                    <a:pt x="405130" y="204470"/>
                    <a:pt x="392430" y="209550"/>
                  </a:cubicBezTo>
                  <a:cubicBezTo>
                    <a:pt x="382270" y="213360"/>
                    <a:pt x="368300" y="213360"/>
                    <a:pt x="358140" y="208280"/>
                  </a:cubicBezTo>
                  <a:cubicBezTo>
                    <a:pt x="345440" y="201930"/>
                    <a:pt x="327660" y="184150"/>
                    <a:pt x="322580" y="171450"/>
                  </a:cubicBezTo>
                  <a:cubicBezTo>
                    <a:pt x="318770" y="160020"/>
                    <a:pt x="321310" y="146050"/>
                    <a:pt x="325120" y="135890"/>
                  </a:cubicBezTo>
                  <a:cubicBezTo>
                    <a:pt x="328930" y="125730"/>
                    <a:pt x="337820" y="114300"/>
                    <a:pt x="347980" y="109220"/>
                  </a:cubicBezTo>
                  <a:cubicBezTo>
                    <a:pt x="360680" y="102870"/>
                    <a:pt x="384810" y="100330"/>
                    <a:pt x="398780" y="106680"/>
                  </a:cubicBezTo>
                  <a:cubicBezTo>
                    <a:pt x="412750" y="113030"/>
                    <a:pt x="426720" y="134620"/>
                    <a:pt x="430530" y="148590"/>
                  </a:cubicBezTo>
                  <a:cubicBezTo>
                    <a:pt x="433070" y="160020"/>
                    <a:pt x="429260" y="172720"/>
                    <a:pt x="424180" y="182880"/>
                  </a:cubicBezTo>
                  <a:cubicBezTo>
                    <a:pt x="419100" y="193040"/>
                    <a:pt x="408940" y="201930"/>
                    <a:pt x="398780" y="207010"/>
                  </a:cubicBezTo>
                  <a:cubicBezTo>
                    <a:pt x="388620" y="212090"/>
                    <a:pt x="379730" y="212090"/>
                    <a:pt x="363220" y="210820"/>
                  </a:cubicBezTo>
                  <a:cubicBezTo>
                    <a:pt x="323850" y="205740"/>
                    <a:pt x="229870" y="160020"/>
                    <a:pt x="170180" y="143510"/>
                  </a:cubicBezTo>
                  <a:cubicBezTo>
                    <a:pt x="120650" y="129540"/>
                    <a:pt x="58420" y="129540"/>
                    <a:pt x="31750" y="113030"/>
                  </a:cubicBezTo>
                  <a:cubicBezTo>
                    <a:pt x="16510" y="104140"/>
                    <a:pt x="7620" y="92710"/>
                    <a:pt x="3810" y="80010"/>
                  </a:cubicBezTo>
                  <a:cubicBezTo>
                    <a:pt x="0" y="67310"/>
                    <a:pt x="0" y="50800"/>
                    <a:pt x="5080" y="38100"/>
                  </a:cubicBezTo>
                  <a:cubicBezTo>
                    <a:pt x="10160" y="25400"/>
                    <a:pt x="21590" y="12700"/>
                    <a:pt x="33020" y="6350"/>
                  </a:cubicBezTo>
                  <a:cubicBezTo>
                    <a:pt x="44450" y="0"/>
                    <a:pt x="76200" y="2540"/>
                    <a:pt x="76200" y="2540"/>
                  </a:cubicBezTo>
                </a:path>
              </a:pathLst>
            </a:custGeom>
            <a:solidFill>
              <a:srgbClr val="FFE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405155" y="348795"/>
              <a:ext cx="224377" cy="296688"/>
            </a:xfrm>
            <a:custGeom>
              <a:avLst/>
              <a:gdLst/>
              <a:ahLst/>
              <a:cxnLst/>
              <a:rect l="l" t="t" r="r" b="b"/>
              <a:pathLst>
                <a:path w="267970" h="354330" extrusionOk="0">
                  <a:moveTo>
                    <a:pt x="118110" y="29210"/>
                  </a:moveTo>
                  <a:cubicBezTo>
                    <a:pt x="266700" y="285750"/>
                    <a:pt x="265430" y="304800"/>
                    <a:pt x="259080" y="320040"/>
                  </a:cubicBezTo>
                  <a:cubicBezTo>
                    <a:pt x="254000" y="332740"/>
                    <a:pt x="241300" y="342900"/>
                    <a:pt x="228600" y="346710"/>
                  </a:cubicBezTo>
                  <a:cubicBezTo>
                    <a:pt x="213360" y="351790"/>
                    <a:pt x="184150" y="350520"/>
                    <a:pt x="170180" y="342900"/>
                  </a:cubicBezTo>
                  <a:cubicBezTo>
                    <a:pt x="158750" y="336550"/>
                    <a:pt x="148590" y="322580"/>
                    <a:pt x="144780" y="311150"/>
                  </a:cubicBezTo>
                  <a:cubicBezTo>
                    <a:pt x="140970" y="299720"/>
                    <a:pt x="139700" y="283210"/>
                    <a:pt x="143510" y="271780"/>
                  </a:cubicBezTo>
                  <a:cubicBezTo>
                    <a:pt x="147320" y="259080"/>
                    <a:pt x="156210" y="246380"/>
                    <a:pt x="166370" y="238760"/>
                  </a:cubicBezTo>
                  <a:cubicBezTo>
                    <a:pt x="176530" y="231140"/>
                    <a:pt x="190500" y="224790"/>
                    <a:pt x="204470" y="226060"/>
                  </a:cubicBezTo>
                  <a:cubicBezTo>
                    <a:pt x="220980" y="227330"/>
                    <a:pt x="246380" y="242570"/>
                    <a:pt x="256540" y="255270"/>
                  </a:cubicBezTo>
                  <a:cubicBezTo>
                    <a:pt x="264160" y="265430"/>
                    <a:pt x="267970" y="280670"/>
                    <a:pt x="266700" y="293370"/>
                  </a:cubicBezTo>
                  <a:cubicBezTo>
                    <a:pt x="265430" y="306070"/>
                    <a:pt x="260350" y="321310"/>
                    <a:pt x="251460" y="330200"/>
                  </a:cubicBezTo>
                  <a:cubicBezTo>
                    <a:pt x="242570" y="340360"/>
                    <a:pt x="228600" y="347980"/>
                    <a:pt x="215900" y="350520"/>
                  </a:cubicBezTo>
                  <a:cubicBezTo>
                    <a:pt x="203200" y="353060"/>
                    <a:pt x="191770" y="354330"/>
                    <a:pt x="176530" y="345440"/>
                  </a:cubicBezTo>
                  <a:cubicBezTo>
                    <a:pt x="134620" y="318770"/>
                    <a:pt x="20320" y="138430"/>
                    <a:pt x="5080" y="86360"/>
                  </a:cubicBezTo>
                  <a:cubicBezTo>
                    <a:pt x="0" y="66040"/>
                    <a:pt x="1270" y="54610"/>
                    <a:pt x="6350" y="41910"/>
                  </a:cubicBezTo>
                  <a:cubicBezTo>
                    <a:pt x="11430" y="29210"/>
                    <a:pt x="24130" y="13970"/>
                    <a:pt x="36830" y="7620"/>
                  </a:cubicBezTo>
                  <a:cubicBezTo>
                    <a:pt x="49530" y="1270"/>
                    <a:pt x="67310" y="0"/>
                    <a:pt x="81280" y="3810"/>
                  </a:cubicBezTo>
                  <a:cubicBezTo>
                    <a:pt x="95250" y="7620"/>
                    <a:pt x="118110" y="29210"/>
                    <a:pt x="118110" y="29210"/>
                  </a:cubicBezTo>
                </a:path>
              </a:pathLst>
            </a:custGeom>
            <a:solidFill>
              <a:srgbClr val="FFE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785853" y="42536"/>
              <a:ext cx="147812" cy="337097"/>
            </a:xfrm>
            <a:custGeom>
              <a:avLst/>
              <a:gdLst/>
              <a:ahLst/>
              <a:cxnLst/>
              <a:rect l="l" t="t" r="r" b="b"/>
              <a:pathLst>
                <a:path w="176530" h="402590" extrusionOk="0">
                  <a:moveTo>
                    <a:pt x="125730" y="50800"/>
                  </a:moveTo>
                  <a:cubicBezTo>
                    <a:pt x="170180" y="375920"/>
                    <a:pt x="160020" y="389890"/>
                    <a:pt x="146050" y="396240"/>
                  </a:cubicBezTo>
                  <a:cubicBezTo>
                    <a:pt x="132080" y="402590"/>
                    <a:pt x="106680" y="402590"/>
                    <a:pt x="93980" y="394970"/>
                  </a:cubicBezTo>
                  <a:cubicBezTo>
                    <a:pt x="81280" y="387350"/>
                    <a:pt x="68580" y="367030"/>
                    <a:pt x="67310" y="351790"/>
                  </a:cubicBezTo>
                  <a:cubicBezTo>
                    <a:pt x="66040" y="336550"/>
                    <a:pt x="74930" y="314960"/>
                    <a:pt x="86360" y="304800"/>
                  </a:cubicBezTo>
                  <a:cubicBezTo>
                    <a:pt x="97790" y="294640"/>
                    <a:pt x="123190" y="289560"/>
                    <a:pt x="137160" y="294640"/>
                  </a:cubicBezTo>
                  <a:cubicBezTo>
                    <a:pt x="151130" y="299720"/>
                    <a:pt x="168910" y="317500"/>
                    <a:pt x="172720" y="331470"/>
                  </a:cubicBezTo>
                  <a:cubicBezTo>
                    <a:pt x="176530" y="345440"/>
                    <a:pt x="172720" y="369570"/>
                    <a:pt x="163830" y="381000"/>
                  </a:cubicBezTo>
                  <a:cubicBezTo>
                    <a:pt x="154940" y="392430"/>
                    <a:pt x="130810" y="401320"/>
                    <a:pt x="116840" y="401320"/>
                  </a:cubicBezTo>
                  <a:cubicBezTo>
                    <a:pt x="105410" y="401320"/>
                    <a:pt x="93980" y="394970"/>
                    <a:pt x="85090" y="387350"/>
                  </a:cubicBezTo>
                  <a:cubicBezTo>
                    <a:pt x="77470" y="379730"/>
                    <a:pt x="73660" y="373380"/>
                    <a:pt x="67310" y="358140"/>
                  </a:cubicBezTo>
                  <a:cubicBezTo>
                    <a:pt x="48260" y="311150"/>
                    <a:pt x="0" y="109220"/>
                    <a:pt x="6350" y="55880"/>
                  </a:cubicBezTo>
                  <a:cubicBezTo>
                    <a:pt x="8890" y="35560"/>
                    <a:pt x="15240" y="25400"/>
                    <a:pt x="25400" y="16510"/>
                  </a:cubicBezTo>
                  <a:cubicBezTo>
                    <a:pt x="35560" y="7620"/>
                    <a:pt x="52070" y="0"/>
                    <a:pt x="64770" y="0"/>
                  </a:cubicBezTo>
                  <a:cubicBezTo>
                    <a:pt x="77470" y="0"/>
                    <a:pt x="93980" y="5080"/>
                    <a:pt x="104140" y="13970"/>
                  </a:cubicBezTo>
                  <a:cubicBezTo>
                    <a:pt x="114300" y="22860"/>
                    <a:pt x="125730" y="50800"/>
                    <a:pt x="125730" y="50800"/>
                  </a:cubicBezTo>
                </a:path>
              </a:pathLst>
            </a:custGeom>
            <a:solidFill>
              <a:srgbClr val="FFE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20"/>
          <p:cNvGrpSpPr/>
          <p:nvPr/>
        </p:nvGrpSpPr>
        <p:grpSpPr>
          <a:xfrm rot="7841044">
            <a:off x="8538501" y="2377790"/>
            <a:ext cx="670739" cy="644420"/>
            <a:chOff x="39346" y="42536"/>
            <a:chExt cx="894320" cy="859228"/>
          </a:xfrm>
        </p:grpSpPr>
        <p:sp>
          <p:nvSpPr>
            <p:cNvPr id="194" name="Google Shape;194;p20"/>
            <p:cNvSpPr/>
            <p:nvPr/>
          </p:nvSpPr>
          <p:spPr>
            <a:xfrm>
              <a:off x="39346" y="723112"/>
              <a:ext cx="362619" cy="178651"/>
            </a:xfrm>
            <a:custGeom>
              <a:avLst/>
              <a:gdLst/>
              <a:ahLst/>
              <a:cxnLst/>
              <a:rect l="l" t="t" r="r" b="b"/>
              <a:pathLst>
                <a:path w="433070" h="213360" extrusionOk="0">
                  <a:moveTo>
                    <a:pt x="76200" y="2540"/>
                  </a:moveTo>
                  <a:cubicBezTo>
                    <a:pt x="419100" y="119380"/>
                    <a:pt x="422910" y="127000"/>
                    <a:pt x="426720" y="137160"/>
                  </a:cubicBezTo>
                  <a:cubicBezTo>
                    <a:pt x="430530" y="147320"/>
                    <a:pt x="431800" y="161290"/>
                    <a:pt x="427990" y="172720"/>
                  </a:cubicBezTo>
                  <a:cubicBezTo>
                    <a:pt x="422910" y="186690"/>
                    <a:pt x="405130" y="204470"/>
                    <a:pt x="392430" y="209550"/>
                  </a:cubicBezTo>
                  <a:cubicBezTo>
                    <a:pt x="382270" y="213360"/>
                    <a:pt x="368300" y="213360"/>
                    <a:pt x="358140" y="208280"/>
                  </a:cubicBezTo>
                  <a:cubicBezTo>
                    <a:pt x="345440" y="201930"/>
                    <a:pt x="327660" y="184150"/>
                    <a:pt x="322580" y="171450"/>
                  </a:cubicBezTo>
                  <a:cubicBezTo>
                    <a:pt x="318770" y="160020"/>
                    <a:pt x="321310" y="146050"/>
                    <a:pt x="325120" y="135890"/>
                  </a:cubicBezTo>
                  <a:cubicBezTo>
                    <a:pt x="328930" y="125730"/>
                    <a:pt x="337820" y="114300"/>
                    <a:pt x="347980" y="109220"/>
                  </a:cubicBezTo>
                  <a:cubicBezTo>
                    <a:pt x="360680" y="102870"/>
                    <a:pt x="384810" y="100330"/>
                    <a:pt x="398780" y="106680"/>
                  </a:cubicBezTo>
                  <a:cubicBezTo>
                    <a:pt x="412750" y="113030"/>
                    <a:pt x="426720" y="134620"/>
                    <a:pt x="430530" y="148590"/>
                  </a:cubicBezTo>
                  <a:cubicBezTo>
                    <a:pt x="433070" y="160020"/>
                    <a:pt x="429260" y="172720"/>
                    <a:pt x="424180" y="182880"/>
                  </a:cubicBezTo>
                  <a:cubicBezTo>
                    <a:pt x="419100" y="193040"/>
                    <a:pt x="408940" y="201930"/>
                    <a:pt x="398780" y="207010"/>
                  </a:cubicBezTo>
                  <a:cubicBezTo>
                    <a:pt x="388620" y="212090"/>
                    <a:pt x="379730" y="212090"/>
                    <a:pt x="363220" y="210820"/>
                  </a:cubicBezTo>
                  <a:cubicBezTo>
                    <a:pt x="323850" y="205740"/>
                    <a:pt x="229870" y="160020"/>
                    <a:pt x="170180" y="143510"/>
                  </a:cubicBezTo>
                  <a:cubicBezTo>
                    <a:pt x="120650" y="129540"/>
                    <a:pt x="58420" y="129540"/>
                    <a:pt x="31750" y="113030"/>
                  </a:cubicBezTo>
                  <a:cubicBezTo>
                    <a:pt x="16510" y="104140"/>
                    <a:pt x="7620" y="92710"/>
                    <a:pt x="3810" y="80010"/>
                  </a:cubicBezTo>
                  <a:cubicBezTo>
                    <a:pt x="0" y="67310"/>
                    <a:pt x="0" y="50800"/>
                    <a:pt x="5080" y="38100"/>
                  </a:cubicBezTo>
                  <a:cubicBezTo>
                    <a:pt x="10160" y="25400"/>
                    <a:pt x="21590" y="12700"/>
                    <a:pt x="33020" y="6350"/>
                  </a:cubicBezTo>
                  <a:cubicBezTo>
                    <a:pt x="44450" y="0"/>
                    <a:pt x="76200" y="2540"/>
                    <a:pt x="76200" y="2540"/>
                  </a:cubicBezTo>
                </a:path>
              </a:pathLst>
            </a:custGeom>
            <a:solidFill>
              <a:srgbClr val="FFE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405155" y="348795"/>
              <a:ext cx="224377" cy="296688"/>
            </a:xfrm>
            <a:custGeom>
              <a:avLst/>
              <a:gdLst/>
              <a:ahLst/>
              <a:cxnLst/>
              <a:rect l="l" t="t" r="r" b="b"/>
              <a:pathLst>
                <a:path w="267970" h="354330" extrusionOk="0">
                  <a:moveTo>
                    <a:pt x="118110" y="29210"/>
                  </a:moveTo>
                  <a:cubicBezTo>
                    <a:pt x="266700" y="285750"/>
                    <a:pt x="265430" y="304800"/>
                    <a:pt x="259080" y="320040"/>
                  </a:cubicBezTo>
                  <a:cubicBezTo>
                    <a:pt x="254000" y="332740"/>
                    <a:pt x="241300" y="342900"/>
                    <a:pt x="228600" y="346710"/>
                  </a:cubicBezTo>
                  <a:cubicBezTo>
                    <a:pt x="213360" y="351790"/>
                    <a:pt x="184150" y="350520"/>
                    <a:pt x="170180" y="342900"/>
                  </a:cubicBezTo>
                  <a:cubicBezTo>
                    <a:pt x="158750" y="336550"/>
                    <a:pt x="148590" y="322580"/>
                    <a:pt x="144780" y="311150"/>
                  </a:cubicBezTo>
                  <a:cubicBezTo>
                    <a:pt x="140970" y="299720"/>
                    <a:pt x="139700" y="283210"/>
                    <a:pt x="143510" y="271780"/>
                  </a:cubicBezTo>
                  <a:cubicBezTo>
                    <a:pt x="147320" y="259080"/>
                    <a:pt x="156210" y="246380"/>
                    <a:pt x="166370" y="238760"/>
                  </a:cubicBezTo>
                  <a:cubicBezTo>
                    <a:pt x="176530" y="231140"/>
                    <a:pt x="190500" y="224790"/>
                    <a:pt x="204470" y="226060"/>
                  </a:cubicBezTo>
                  <a:cubicBezTo>
                    <a:pt x="220980" y="227330"/>
                    <a:pt x="246380" y="242570"/>
                    <a:pt x="256540" y="255270"/>
                  </a:cubicBezTo>
                  <a:cubicBezTo>
                    <a:pt x="264160" y="265430"/>
                    <a:pt x="267970" y="280670"/>
                    <a:pt x="266700" y="293370"/>
                  </a:cubicBezTo>
                  <a:cubicBezTo>
                    <a:pt x="265430" y="306070"/>
                    <a:pt x="260350" y="321310"/>
                    <a:pt x="251460" y="330200"/>
                  </a:cubicBezTo>
                  <a:cubicBezTo>
                    <a:pt x="242570" y="340360"/>
                    <a:pt x="228600" y="347980"/>
                    <a:pt x="215900" y="350520"/>
                  </a:cubicBezTo>
                  <a:cubicBezTo>
                    <a:pt x="203200" y="353060"/>
                    <a:pt x="191770" y="354330"/>
                    <a:pt x="176530" y="345440"/>
                  </a:cubicBezTo>
                  <a:cubicBezTo>
                    <a:pt x="134620" y="318770"/>
                    <a:pt x="20320" y="138430"/>
                    <a:pt x="5080" y="86360"/>
                  </a:cubicBezTo>
                  <a:cubicBezTo>
                    <a:pt x="0" y="66040"/>
                    <a:pt x="1270" y="54610"/>
                    <a:pt x="6350" y="41910"/>
                  </a:cubicBezTo>
                  <a:cubicBezTo>
                    <a:pt x="11430" y="29210"/>
                    <a:pt x="24130" y="13970"/>
                    <a:pt x="36830" y="7620"/>
                  </a:cubicBezTo>
                  <a:cubicBezTo>
                    <a:pt x="49530" y="1270"/>
                    <a:pt x="67310" y="0"/>
                    <a:pt x="81280" y="3810"/>
                  </a:cubicBezTo>
                  <a:cubicBezTo>
                    <a:pt x="95250" y="7620"/>
                    <a:pt x="118110" y="29210"/>
                    <a:pt x="118110" y="29210"/>
                  </a:cubicBezTo>
                </a:path>
              </a:pathLst>
            </a:custGeom>
            <a:solidFill>
              <a:srgbClr val="FFE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785853" y="42536"/>
              <a:ext cx="147812" cy="337097"/>
            </a:xfrm>
            <a:custGeom>
              <a:avLst/>
              <a:gdLst/>
              <a:ahLst/>
              <a:cxnLst/>
              <a:rect l="l" t="t" r="r" b="b"/>
              <a:pathLst>
                <a:path w="176530" h="402590" extrusionOk="0">
                  <a:moveTo>
                    <a:pt x="125730" y="50800"/>
                  </a:moveTo>
                  <a:cubicBezTo>
                    <a:pt x="170180" y="375920"/>
                    <a:pt x="160020" y="389890"/>
                    <a:pt x="146050" y="396240"/>
                  </a:cubicBezTo>
                  <a:cubicBezTo>
                    <a:pt x="132080" y="402590"/>
                    <a:pt x="106680" y="402590"/>
                    <a:pt x="93980" y="394970"/>
                  </a:cubicBezTo>
                  <a:cubicBezTo>
                    <a:pt x="81280" y="387350"/>
                    <a:pt x="68580" y="367030"/>
                    <a:pt x="67310" y="351790"/>
                  </a:cubicBezTo>
                  <a:cubicBezTo>
                    <a:pt x="66040" y="336550"/>
                    <a:pt x="74930" y="314960"/>
                    <a:pt x="86360" y="304800"/>
                  </a:cubicBezTo>
                  <a:cubicBezTo>
                    <a:pt x="97790" y="294640"/>
                    <a:pt x="123190" y="289560"/>
                    <a:pt x="137160" y="294640"/>
                  </a:cubicBezTo>
                  <a:cubicBezTo>
                    <a:pt x="151130" y="299720"/>
                    <a:pt x="168910" y="317500"/>
                    <a:pt x="172720" y="331470"/>
                  </a:cubicBezTo>
                  <a:cubicBezTo>
                    <a:pt x="176530" y="345440"/>
                    <a:pt x="172720" y="369570"/>
                    <a:pt x="163830" y="381000"/>
                  </a:cubicBezTo>
                  <a:cubicBezTo>
                    <a:pt x="154940" y="392430"/>
                    <a:pt x="130810" y="401320"/>
                    <a:pt x="116840" y="401320"/>
                  </a:cubicBezTo>
                  <a:cubicBezTo>
                    <a:pt x="105410" y="401320"/>
                    <a:pt x="93980" y="394970"/>
                    <a:pt x="85090" y="387350"/>
                  </a:cubicBezTo>
                  <a:cubicBezTo>
                    <a:pt x="77470" y="379730"/>
                    <a:pt x="73660" y="373380"/>
                    <a:pt x="67310" y="358140"/>
                  </a:cubicBezTo>
                  <a:cubicBezTo>
                    <a:pt x="48260" y="311150"/>
                    <a:pt x="0" y="109220"/>
                    <a:pt x="6350" y="55880"/>
                  </a:cubicBezTo>
                  <a:cubicBezTo>
                    <a:pt x="8890" y="35560"/>
                    <a:pt x="15240" y="25400"/>
                    <a:pt x="25400" y="16510"/>
                  </a:cubicBezTo>
                  <a:cubicBezTo>
                    <a:pt x="35560" y="7620"/>
                    <a:pt x="52070" y="0"/>
                    <a:pt x="64770" y="0"/>
                  </a:cubicBezTo>
                  <a:cubicBezTo>
                    <a:pt x="77470" y="0"/>
                    <a:pt x="93980" y="5080"/>
                    <a:pt x="104140" y="13970"/>
                  </a:cubicBezTo>
                  <a:cubicBezTo>
                    <a:pt x="114300" y="22860"/>
                    <a:pt x="125730" y="50800"/>
                    <a:pt x="125730" y="50800"/>
                  </a:cubicBezTo>
                </a:path>
              </a:pathLst>
            </a:custGeom>
            <a:solidFill>
              <a:srgbClr val="FFE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20"/>
          <p:cNvSpPr txBox="1"/>
          <p:nvPr/>
        </p:nvSpPr>
        <p:spPr>
          <a:xfrm>
            <a:off x="1638300" y="2183980"/>
            <a:ext cx="77421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Althea McNish</a:t>
            </a:r>
            <a:endParaRPr sz="6500"/>
          </a:p>
        </p:txBody>
      </p:sp>
      <p:sp>
        <p:nvSpPr>
          <p:cNvPr id="198" name="Google Shape;198;p20" descr="an underline doodle"/>
          <p:cNvSpPr/>
          <p:nvPr/>
        </p:nvSpPr>
        <p:spPr>
          <a:xfrm>
            <a:off x="2590801" y="3148013"/>
            <a:ext cx="3138488" cy="127635"/>
          </a:xfrm>
          <a:custGeom>
            <a:avLst/>
            <a:gdLst/>
            <a:ahLst/>
            <a:cxnLst/>
            <a:rect l="l" t="t" r="r" b="b"/>
            <a:pathLst>
              <a:path w="4184650" h="170180" extrusionOk="0">
                <a:moveTo>
                  <a:pt x="43180" y="59690"/>
                </a:moveTo>
                <a:cubicBezTo>
                  <a:pt x="720090" y="110490"/>
                  <a:pt x="925830" y="110490"/>
                  <a:pt x="1116330" y="109220"/>
                </a:cubicBezTo>
                <a:cubicBezTo>
                  <a:pt x="1299210" y="107950"/>
                  <a:pt x="1457960" y="102870"/>
                  <a:pt x="1654810" y="95250"/>
                </a:cubicBezTo>
                <a:cubicBezTo>
                  <a:pt x="1894840" y="85090"/>
                  <a:pt x="2137410" y="60960"/>
                  <a:pt x="2452370" y="49530"/>
                </a:cubicBezTo>
                <a:cubicBezTo>
                  <a:pt x="2909570" y="31750"/>
                  <a:pt x="4009390" y="0"/>
                  <a:pt x="4137660" y="19050"/>
                </a:cubicBezTo>
                <a:cubicBezTo>
                  <a:pt x="4154170" y="21590"/>
                  <a:pt x="4157980" y="21590"/>
                  <a:pt x="4165600" y="27940"/>
                </a:cubicBezTo>
                <a:cubicBezTo>
                  <a:pt x="4174490" y="35560"/>
                  <a:pt x="4183380" y="54610"/>
                  <a:pt x="4183380" y="67310"/>
                </a:cubicBezTo>
                <a:cubicBezTo>
                  <a:pt x="4183380" y="77470"/>
                  <a:pt x="4179570" y="87630"/>
                  <a:pt x="4173220" y="95250"/>
                </a:cubicBezTo>
                <a:cubicBezTo>
                  <a:pt x="4166870" y="102870"/>
                  <a:pt x="4157980" y="109220"/>
                  <a:pt x="4147820" y="110490"/>
                </a:cubicBezTo>
                <a:cubicBezTo>
                  <a:pt x="4136390" y="111760"/>
                  <a:pt x="4114800" y="107950"/>
                  <a:pt x="4105910" y="99060"/>
                </a:cubicBezTo>
                <a:cubicBezTo>
                  <a:pt x="4097020" y="90170"/>
                  <a:pt x="4088130" y="69850"/>
                  <a:pt x="4091940" y="57150"/>
                </a:cubicBezTo>
                <a:cubicBezTo>
                  <a:pt x="4095750" y="43180"/>
                  <a:pt x="4118610" y="22860"/>
                  <a:pt x="4132580" y="19050"/>
                </a:cubicBezTo>
                <a:cubicBezTo>
                  <a:pt x="4142740" y="16510"/>
                  <a:pt x="4154170" y="19050"/>
                  <a:pt x="4161790" y="25400"/>
                </a:cubicBezTo>
                <a:cubicBezTo>
                  <a:pt x="4171950" y="31750"/>
                  <a:pt x="4182110" y="50800"/>
                  <a:pt x="4183380" y="62230"/>
                </a:cubicBezTo>
                <a:cubicBezTo>
                  <a:pt x="4184650" y="72390"/>
                  <a:pt x="4182110" y="83820"/>
                  <a:pt x="4175760" y="91440"/>
                </a:cubicBezTo>
                <a:cubicBezTo>
                  <a:pt x="4168140" y="100330"/>
                  <a:pt x="4157980" y="106680"/>
                  <a:pt x="4137660" y="111760"/>
                </a:cubicBezTo>
                <a:cubicBezTo>
                  <a:pt x="4077970" y="125730"/>
                  <a:pt x="3919220" y="99060"/>
                  <a:pt x="3757930" y="96520"/>
                </a:cubicBezTo>
                <a:cubicBezTo>
                  <a:pt x="3472180" y="91440"/>
                  <a:pt x="2962910" y="92710"/>
                  <a:pt x="2573020" y="104140"/>
                </a:cubicBezTo>
                <a:cubicBezTo>
                  <a:pt x="2192020" y="115570"/>
                  <a:pt x="1746250" y="152400"/>
                  <a:pt x="1445260" y="162560"/>
                </a:cubicBezTo>
                <a:cubicBezTo>
                  <a:pt x="1244600" y="168910"/>
                  <a:pt x="1101090" y="168910"/>
                  <a:pt x="942340" y="168910"/>
                </a:cubicBezTo>
                <a:cubicBezTo>
                  <a:pt x="798830" y="168910"/>
                  <a:pt x="675640" y="170180"/>
                  <a:pt x="532130" y="165100"/>
                </a:cubicBezTo>
                <a:cubicBezTo>
                  <a:pt x="374650" y="158750"/>
                  <a:pt x="93980" y="146050"/>
                  <a:pt x="35560" y="130810"/>
                </a:cubicBezTo>
                <a:cubicBezTo>
                  <a:pt x="22860" y="127000"/>
                  <a:pt x="17780" y="125730"/>
                  <a:pt x="12700" y="119380"/>
                </a:cubicBezTo>
                <a:cubicBezTo>
                  <a:pt x="6350" y="111760"/>
                  <a:pt x="0" y="95250"/>
                  <a:pt x="3810" y="86360"/>
                </a:cubicBezTo>
                <a:cubicBezTo>
                  <a:pt x="7620" y="74930"/>
                  <a:pt x="43180" y="59690"/>
                  <a:pt x="43180" y="59690"/>
                </a:cubicBezTo>
              </a:path>
            </a:pathLst>
          </a:custGeom>
          <a:solidFill>
            <a:srgbClr val="FFE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0"/>
          <p:cNvSpPr txBox="1"/>
          <p:nvPr/>
        </p:nvSpPr>
        <p:spPr>
          <a:xfrm rot="576365">
            <a:off x="14091348" y="1024502"/>
            <a:ext cx="2751534" cy="73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6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ALTHEA IN  THE 1970S</a:t>
            </a:r>
            <a:endParaRPr/>
          </a:p>
        </p:txBody>
      </p:sp>
      <p:sp>
        <p:nvSpPr>
          <p:cNvPr id="200" name="Google Shape;200;p20"/>
          <p:cNvSpPr txBox="1"/>
          <p:nvPr/>
        </p:nvSpPr>
        <p:spPr>
          <a:xfrm rot="-277983">
            <a:off x="9861417" y="7165395"/>
            <a:ext cx="2899449" cy="211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Everything I did, I saw it through a tropical eye.”</a:t>
            </a:r>
            <a:endParaRPr/>
          </a:p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– Althea McNish, 2015</a:t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1409700" y="3897992"/>
            <a:ext cx="8122960" cy="196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Althea McNish (1924 – 2020) was amongst the first, if not the first, designer of African-Caribbean descent to achieve international recognition. Her designs injected much-needed colour and life into the post-war fashion and textiles industry from the 1950s onwards.</a:t>
            </a:r>
            <a:endParaRPr/>
          </a:p>
        </p:txBody>
      </p:sp>
      <p:sp>
        <p:nvSpPr>
          <p:cNvPr id="202" name="Google Shape;202;p20"/>
          <p:cNvSpPr txBox="1"/>
          <p:nvPr/>
        </p:nvSpPr>
        <p:spPr>
          <a:xfrm>
            <a:off x="1333500" y="6635140"/>
            <a:ext cx="8123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do you see?</a:t>
            </a:r>
            <a:endParaRPr/>
          </a:p>
        </p:txBody>
      </p:sp>
      <p:sp>
        <p:nvSpPr>
          <p:cNvPr id="203" name="Google Shape;203;p20"/>
          <p:cNvSpPr/>
          <p:nvPr/>
        </p:nvSpPr>
        <p:spPr>
          <a:xfrm>
            <a:off x="1185325" y="7467600"/>
            <a:ext cx="1879500" cy="558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0"/>
          <p:cNvSpPr txBox="1"/>
          <p:nvPr/>
        </p:nvSpPr>
        <p:spPr>
          <a:xfrm>
            <a:off x="648567" y="7520987"/>
            <a:ext cx="2856662" cy="43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COLOURS</a:t>
            </a:r>
            <a:endParaRPr/>
          </a:p>
        </p:txBody>
      </p:sp>
      <p:sp>
        <p:nvSpPr>
          <p:cNvPr id="205" name="Google Shape;205;p20"/>
          <p:cNvSpPr/>
          <p:nvPr/>
        </p:nvSpPr>
        <p:spPr>
          <a:xfrm>
            <a:off x="4205863" y="7428125"/>
            <a:ext cx="1879500" cy="558900"/>
          </a:xfrm>
          <a:prstGeom prst="roundRect">
            <a:avLst>
              <a:gd name="adj" fmla="val 16667"/>
            </a:avLst>
          </a:prstGeom>
          <a:solidFill>
            <a:srgbClr val="FFE969"/>
          </a:solidFill>
          <a:ln w="9525" cap="flat" cmpd="sng">
            <a:solidFill>
              <a:srgbClr val="FFE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0"/>
          <p:cNvSpPr txBox="1"/>
          <p:nvPr/>
        </p:nvSpPr>
        <p:spPr>
          <a:xfrm>
            <a:off x="4076729" y="7488473"/>
            <a:ext cx="2137759" cy="43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SHAPES</a:t>
            </a:r>
            <a:endParaRPr/>
          </a:p>
        </p:txBody>
      </p:sp>
      <p:sp>
        <p:nvSpPr>
          <p:cNvPr id="207" name="Google Shape;207;p20"/>
          <p:cNvSpPr/>
          <p:nvPr/>
        </p:nvSpPr>
        <p:spPr>
          <a:xfrm>
            <a:off x="7226402" y="7224925"/>
            <a:ext cx="2137800" cy="11064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0"/>
          <p:cNvSpPr txBox="1"/>
          <p:nvPr/>
        </p:nvSpPr>
        <p:spPr>
          <a:xfrm>
            <a:off x="6785988" y="7311415"/>
            <a:ext cx="3031692" cy="85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REPEATING</a:t>
            </a:r>
            <a:endParaRPr/>
          </a:p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PATTERNS</a:t>
            </a:r>
            <a:endParaRPr/>
          </a:p>
        </p:txBody>
      </p:sp>
      <p:sp>
        <p:nvSpPr>
          <p:cNvPr id="209" name="Google Shape;209;p20"/>
          <p:cNvSpPr/>
          <p:nvPr/>
        </p:nvSpPr>
        <p:spPr>
          <a:xfrm>
            <a:off x="2628588" y="8668050"/>
            <a:ext cx="1879500" cy="558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0"/>
          <p:cNvSpPr/>
          <p:nvPr/>
        </p:nvSpPr>
        <p:spPr>
          <a:xfrm>
            <a:off x="5422605" y="8668050"/>
            <a:ext cx="2667600" cy="558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5153295" y="8740253"/>
            <a:ext cx="3214356" cy="43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INSPIRATIONS</a:t>
            </a:r>
            <a:endParaRPr/>
          </a:p>
        </p:txBody>
      </p:sp>
      <p:sp>
        <p:nvSpPr>
          <p:cNvPr id="212" name="Google Shape;212;p20"/>
          <p:cNvSpPr txBox="1"/>
          <p:nvPr/>
        </p:nvSpPr>
        <p:spPr>
          <a:xfrm>
            <a:off x="2234515" y="8728405"/>
            <a:ext cx="2667667" cy="43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TEXTURES</a:t>
            </a:r>
            <a:endParaRPr/>
          </a:p>
        </p:txBody>
      </p:sp>
      <p:sp>
        <p:nvSpPr>
          <p:cNvPr id="213" name="Google Shape;213;p20" descr="an underline doodle"/>
          <p:cNvSpPr/>
          <p:nvPr/>
        </p:nvSpPr>
        <p:spPr>
          <a:xfrm>
            <a:off x="4937424" y="3138260"/>
            <a:ext cx="3138488" cy="127635"/>
          </a:xfrm>
          <a:custGeom>
            <a:avLst/>
            <a:gdLst/>
            <a:ahLst/>
            <a:cxnLst/>
            <a:rect l="l" t="t" r="r" b="b"/>
            <a:pathLst>
              <a:path w="4184650" h="170180" extrusionOk="0">
                <a:moveTo>
                  <a:pt x="43180" y="59690"/>
                </a:moveTo>
                <a:cubicBezTo>
                  <a:pt x="720090" y="110490"/>
                  <a:pt x="925830" y="110490"/>
                  <a:pt x="1116330" y="109220"/>
                </a:cubicBezTo>
                <a:cubicBezTo>
                  <a:pt x="1299210" y="107950"/>
                  <a:pt x="1457960" y="102870"/>
                  <a:pt x="1654810" y="95250"/>
                </a:cubicBezTo>
                <a:cubicBezTo>
                  <a:pt x="1894840" y="85090"/>
                  <a:pt x="2137410" y="60960"/>
                  <a:pt x="2452370" y="49530"/>
                </a:cubicBezTo>
                <a:cubicBezTo>
                  <a:pt x="2909570" y="31750"/>
                  <a:pt x="4009390" y="0"/>
                  <a:pt x="4137660" y="19050"/>
                </a:cubicBezTo>
                <a:cubicBezTo>
                  <a:pt x="4154170" y="21590"/>
                  <a:pt x="4157980" y="21590"/>
                  <a:pt x="4165600" y="27940"/>
                </a:cubicBezTo>
                <a:cubicBezTo>
                  <a:pt x="4174490" y="35560"/>
                  <a:pt x="4183380" y="54610"/>
                  <a:pt x="4183380" y="67310"/>
                </a:cubicBezTo>
                <a:cubicBezTo>
                  <a:pt x="4183380" y="77470"/>
                  <a:pt x="4179570" y="87630"/>
                  <a:pt x="4173220" y="95250"/>
                </a:cubicBezTo>
                <a:cubicBezTo>
                  <a:pt x="4166870" y="102870"/>
                  <a:pt x="4157980" y="109220"/>
                  <a:pt x="4147820" y="110490"/>
                </a:cubicBezTo>
                <a:cubicBezTo>
                  <a:pt x="4136390" y="111760"/>
                  <a:pt x="4114800" y="107950"/>
                  <a:pt x="4105910" y="99060"/>
                </a:cubicBezTo>
                <a:cubicBezTo>
                  <a:pt x="4097020" y="90170"/>
                  <a:pt x="4088130" y="69850"/>
                  <a:pt x="4091940" y="57150"/>
                </a:cubicBezTo>
                <a:cubicBezTo>
                  <a:pt x="4095750" y="43180"/>
                  <a:pt x="4118610" y="22860"/>
                  <a:pt x="4132580" y="19050"/>
                </a:cubicBezTo>
                <a:cubicBezTo>
                  <a:pt x="4142740" y="16510"/>
                  <a:pt x="4154170" y="19050"/>
                  <a:pt x="4161790" y="25400"/>
                </a:cubicBezTo>
                <a:cubicBezTo>
                  <a:pt x="4171950" y="31750"/>
                  <a:pt x="4182110" y="50800"/>
                  <a:pt x="4183380" y="62230"/>
                </a:cubicBezTo>
                <a:cubicBezTo>
                  <a:pt x="4184650" y="72390"/>
                  <a:pt x="4182110" y="83820"/>
                  <a:pt x="4175760" y="91440"/>
                </a:cubicBezTo>
                <a:cubicBezTo>
                  <a:pt x="4168140" y="100330"/>
                  <a:pt x="4157980" y="106680"/>
                  <a:pt x="4137660" y="111760"/>
                </a:cubicBezTo>
                <a:cubicBezTo>
                  <a:pt x="4077970" y="125730"/>
                  <a:pt x="3919220" y="99060"/>
                  <a:pt x="3757930" y="96520"/>
                </a:cubicBezTo>
                <a:cubicBezTo>
                  <a:pt x="3472180" y="91440"/>
                  <a:pt x="2962910" y="92710"/>
                  <a:pt x="2573020" y="104140"/>
                </a:cubicBezTo>
                <a:cubicBezTo>
                  <a:pt x="2192020" y="115570"/>
                  <a:pt x="1746250" y="152400"/>
                  <a:pt x="1445260" y="162560"/>
                </a:cubicBezTo>
                <a:cubicBezTo>
                  <a:pt x="1244600" y="168910"/>
                  <a:pt x="1101090" y="168910"/>
                  <a:pt x="942340" y="168910"/>
                </a:cubicBezTo>
                <a:cubicBezTo>
                  <a:pt x="798830" y="168910"/>
                  <a:pt x="675640" y="170180"/>
                  <a:pt x="532130" y="165100"/>
                </a:cubicBezTo>
                <a:cubicBezTo>
                  <a:pt x="374650" y="158750"/>
                  <a:pt x="93980" y="146050"/>
                  <a:pt x="35560" y="130810"/>
                </a:cubicBezTo>
                <a:cubicBezTo>
                  <a:pt x="22860" y="127000"/>
                  <a:pt x="17780" y="125730"/>
                  <a:pt x="12700" y="119380"/>
                </a:cubicBezTo>
                <a:cubicBezTo>
                  <a:pt x="6350" y="111760"/>
                  <a:pt x="0" y="95250"/>
                  <a:pt x="3810" y="86360"/>
                </a:cubicBezTo>
                <a:cubicBezTo>
                  <a:pt x="7620" y="74930"/>
                  <a:pt x="43180" y="59690"/>
                  <a:pt x="43180" y="59690"/>
                </a:cubicBezTo>
              </a:path>
            </a:pathLst>
          </a:custGeom>
          <a:solidFill>
            <a:srgbClr val="FFE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/>
          <p:nvPr/>
        </p:nvSpPr>
        <p:spPr>
          <a:xfrm>
            <a:off x="144075" y="98849"/>
            <a:ext cx="4903546" cy="5650670"/>
          </a:xfrm>
          <a:custGeom>
            <a:avLst/>
            <a:gdLst/>
            <a:ahLst/>
            <a:cxnLst/>
            <a:rect l="l" t="t" r="r" b="b"/>
            <a:pathLst>
              <a:path w="4903546" h="5650670" extrusionOk="0">
                <a:moveTo>
                  <a:pt x="0" y="0"/>
                </a:moveTo>
                <a:lnTo>
                  <a:pt x="4903547" y="0"/>
                </a:lnTo>
                <a:lnTo>
                  <a:pt x="4903547" y="5650670"/>
                </a:lnTo>
                <a:lnTo>
                  <a:pt x="0" y="5650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843"/>
            </a:stretch>
          </a:blipFill>
          <a:ln>
            <a:noFill/>
          </a:ln>
        </p:spPr>
      </p:sp>
      <p:sp>
        <p:nvSpPr>
          <p:cNvPr id="219" name="Google Shape;219;p21"/>
          <p:cNvSpPr/>
          <p:nvPr/>
        </p:nvSpPr>
        <p:spPr>
          <a:xfrm>
            <a:off x="5121525" y="98849"/>
            <a:ext cx="4929658" cy="5179221"/>
          </a:xfrm>
          <a:custGeom>
            <a:avLst/>
            <a:gdLst/>
            <a:ahLst/>
            <a:cxnLst/>
            <a:rect l="l" t="t" r="r" b="b"/>
            <a:pathLst>
              <a:path w="4929658" h="5179221" extrusionOk="0">
                <a:moveTo>
                  <a:pt x="0" y="0"/>
                </a:moveTo>
                <a:lnTo>
                  <a:pt x="4929658" y="0"/>
                </a:lnTo>
                <a:lnTo>
                  <a:pt x="4929658" y="5179220"/>
                </a:lnTo>
                <a:lnTo>
                  <a:pt x="0" y="51792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656"/>
            </a:stretch>
          </a:blipFill>
          <a:ln>
            <a:noFill/>
          </a:ln>
        </p:spPr>
      </p:sp>
      <p:sp>
        <p:nvSpPr>
          <p:cNvPr id="220" name="Google Shape;220;p21"/>
          <p:cNvSpPr/>
          <p:nvPr/>
        </p:nvSpPr>
        <p:spPr>
          <a:xfrm>
            <a:off x="289060" y="5857670"/>
            <a:ext cx="5069832" cy="4330481"/>
          </a:xfrm>
          <a:custGeom>
            <a:avLst/>
            <a:gdLst/>
            <a:ahLst/>
            <a:cxnLst/>
            <a:rect l="l" t="t" r="r" b="b"/>
            <a:pathLst>
              <a:path w="5069832" h="4330481" extrusionOk="0">
                <a:moveTo>
                  <a:pt x="0" y="0"/>
                </a:moveTo>
                <a:lnTo>
                  <a:pt x="5069832" y="0"/>
                </a:lnTo>
                <a:lnTo>
                  <a:pt x="5069832" y="4330481"/>
                </a:lnTo>
                <a:lnTo>
                  <a:pt x="0" y="43304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1" name="Google Shape;221;p21"/>
          <p:cNvSpPr/>
          <p:nvPr/>
        </p:nvSpPr>
        <p:spPr>
          <a:xfrm>
            <a:off x="5437606" y="5472845"/>
            <a:ext cx="5948349" cy="4715306"/>
          </a:xfrm>
          <a:custGeom>
            <a:avLst/>
            <a:gdLst/>
            <a:ahLst/>
            <a:cxnLst/>
            <a:rect l="l" t="t" r="r" b="b"/>
            <a:pathLst>
              <a:path w="5948349" h="4715306" extrusionOk="0">
                <a:moveTo>
                  <a:pt x="0" y="0"/>
                </a:moveTo>
                <a:lnTo>
                  <a:pt x="5948349" y="0"/>
                </a:lnTo>
                <a:lnTo>
                  <a:pt x="5948349" y="4715306"/>
                </a:lnTo>
                <a:lnTo>
                  <a:pt x="0" y="47153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p21"/>
          <p:cNvSpPr/>
          <p:nvPr/>
        </p:nvSpPr>
        <p:spPr>
          <a:xfrm>
            <a:off x="10127383" y="98849"/>
            <a:ext cx="7533412" cy="5179221"/>
          </a:xfrm>
          <a:custGeom>
            <a:avLst/>
            <a:gdLst/>
            <a:ahLst/>
            <a:cxnLst/>
            <a:rect l="l" t="t" r="r" b="b"/>
            <a:pathLst>
              <a:path w="7533412" h="5179221" extrusionOk="0">
                <a:moveTo>
                  <a:pt x="0" y="0"/>
                </a:moveTo>
                <a:lnTo>
                  <a:pt x="7533412" y="0"/>
                </a:lnTo>
                <a:lnTo>
                  <a:pt x="7533412" y="5179220"/>
                </a:lnTo>
                <a:lnTo>
                  <a:pt x="0" y="51792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21"/>
          <p:cNvSpPr/>
          <p:nvPr/>
        </p:nvSpPr>
        <p:spPr>
          <a:xfrm>
            <a:off x="11462155" y="5472845"/>
            <a:ext cx="6643670" cy="4193816"/>
          </a:xfrm>
          <a:custGeom>
            <a:avLst/>
            <a:gdLst/>
            <a:ahLst/>
            <a:cxnLst/>
            <a:rect l="l" t="t" r="r" b="b"/>
            <a:pathLst>
              <a:path w="6643670" h="4193816" extrusionOk="0">
                <a:moveTo>
                  <a:pt x="0" y="0"/>
                </a:moveTo>
                <a:lnTo>
                  <a:pt x="6643670" y="0"/>
                </a:lnTo>
                <a:lnTo>
                  <a:pt x="6643670" y="4193817"/>
                </a:lnTo>
                <a:lnTo>
                  <a:pt x="0" y="4193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21"/>
          <p:cNvSpPr/>
          <p:nvPr/>
        </p:nvSpPr>
        <p:spPr>
          <a:xfrm rot="-223140">
            <a:off x="14941567" y="7426702"/>
            <a:ext cx="3213107" cy="2668895"/>
          </a:xfrm>
          <a:custGeom>
            <a:avLst/>
            <a:gdLst/>
            <a:ahLst/>
            <a:cxnLst/>
            <a:rect l="l" t="t" r="r" b="b"/>
            <a:pathLst>
              <a:path w="3206341" h="3310325" extrusionOk="0">
                <a:moveTo>
                  <a:pt x="0" y="0"/>
                </a:moveTo>
                <a:lnTo>
                  <a:pt x="3206341" y="0"/>
                </a:lnTo>
                <a:lnTo>
                  <a:pt x="3206341" y="3310324"/>
                </a:lnTo>
                <a:lnTo>
                  <a:pt x="0" y="3310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7088" r="-17148"/>
            </a:stretch>
          </a:blipFill>
          <a:ln>
            <a:noFill/>
          </a:ln>
        </p:spPr>
      </p:sp>
      <p:sp>
        <p:nvSpPr>
          <p:cNvPr id="225" name="Google Shape;225;p21"/>
          <p:cNvSpPr txBox="1"/>
          <p:nvPr/>
        </p:nvSpPr>
        <p:spPr>
          <a:xfrm rot="-223198">
            <a:off x="15088741" y="8022475"/>
            <a:ext cx="2903818" cy="148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Where are the landscapes from in these patterns?</a:t>
            </a:r>
            <a:endParaRPr sz="20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about the colours?</a:t>
            </a:r>
            <a:endParaRPr sz="20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28</cp:revision>
  <dcterms:modified xsi:type="dcterms:W3CDTF">2025-06-11T15:51:00Z</dcterms:modified>
</cp:coreProperties>
</file>